
<file path=[Content_Types].xml><?xml version="1.0" encoding="utf-8"?>
<Types xmlns="http://schemas.openxmlformats.org/package/2006/content-types">
  <Default Extension="jfif" ContentType="image/jpeg"/>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60" r:id="rId5"/>
    <p:sldId id="278" r:id="rId6"/>
    <p:sldId id="263" r:id="rId7"/>
    <p:sldId id="264" r:id="rId8"/>
    <p:sldId id="276" r:id="rId9"/>
    <p:sldId id="265" r:id="rId10"/>
    <p:sldId id="275" r:id="rId11"/>
    <p:sldId id="274" r:id="rId12"/>
    <p:sldId id="273" r:id="rId13"/>
    <p:sldId id="272" r:id="rId14"/>
    <p:sldId id="271" r:id="rId15"/>
    <p:sldId id="270" r:id="rId16"/>
    <p:sldId id="269" r:id="rId17"/>
    <p:sldId id="268" r:id="rId18"/>
    <p:sldId id="267" r:id="rId19"/>
    <p:sldId id="266" r:id="rId20"/>
    <p:sldId id="261" r:id="rId21"/>
    <p:sldId id="262" r:id="rId22"/>
    <p:sldId id="279" r:id="rId23"/>
    <p:sldId id="280" r:id="rId24"/>
    <p:sldId id="281"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4A97"/>
    <a:srgbClr val="BD967F"/>
    <a:srgbClr val="835A45"/>
    <a:srgbClr val="6B4D3D"/>
    <a:srgbClr val="A27058"/>
    <a:srgbClr val="E9E93B"/>
    <a:srgbClr val="5781BE"/>
    <a:srgbClr val="BB4609"/>
    <a:srgbClr val="FF6B6B"/>
    <a:srgbClr val="F8F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9" d="100"/>
          <a:sy n="79" d="100"/>
        </p:scale>
        <p:origin x="850" y="-2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5T10:03:42.995"/>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9:11.820"/>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2,'78'-1,"87"3,-53 21,-96-20,0 0,-1 1,0 1,20 8,12 5,-22-13,2 0,-1-2,0 0,1-2,0-1,27-4,20 1,32 1,139 5,-161 10,-55-8,47 4,-37-6,38 7,-41-4,55 2,-68-6,0 0,0 2,0 0,44 16,-26-8,-27-9,0 0,28 1,-20-3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9:17.208"/>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72,'1379'0,"-1358"-1,-1-1,1-2,-1 0,35-12,-30 9,1 0,32-4,-45 9,1 0,24-8,-20 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9:19.688"/>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0 80,'921'0,"-901"-1,1-2,35-7,-34 5,0 1,25-1,198 5,-110 1,-116-2,1-1,-1-1,19-5,-17 3,0 1,29-2,13 7,-42 0,0-1,0-1,0 0,38-9,-16 0,-23 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9:27.697"/>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1 162,'16'-1,"1"0,-1-2,21-5,-18 4,37-5,327 6,-196 6,1029-3,-1199-1,0-1,-1-1,21-5,-17 4,35-5,32-4,-62 7,-1 2,28-1,-9 5,-22 0,1 0,0-1,-1-1,1-1,-1 0,0-2,28-10,-25 6,0 2,51-9,-24 5,-6 4,-24 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9:37.116"/>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0 215,'32'-2,"59"-10,-59 6,57-2,1156 9,-1225-2,0-1,36-9,-34 6,1 2,24-2,506 3,-268 4,2012-2,-2272-1,-1-2,0-1,1-1,28-9,-28 6,0 2,0 1,46-4,-2 11,-47-1,1 0,-1-2,1 0,-1-1,30-7,103-26,-134 31,-1 2,34-1,-35 2,1 0,-1-1,23-6,82-29,-105 33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9:42.399"/>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0,'1433'0,"-1410"0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9:46.958"/>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0 1,'1514'0,"-1493"1,-1 1,36 8,-34-5,0-1,26 1,-29-4,12-1,1 2,59 11,-66-9,-1 0,50-1,-51-3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9:48.864"/>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0 0,'785'0,"-761"1,-1 2,33 6,30 4,-59-10,35 8,-38-6,0-1,28 1,245-4,-134-2,-143 2,1 1,35 8,-34-5,0-1,25 1,6-4,-29-2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9:53.225"/>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1,'62'3,"74"12,-64-5,-5 2,-45-7,0-1,30 1,-20-3,44 9,-44-5,45 2,546-7,-300-3,-108 2,-192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9:54.837"/>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0 2,'95'-2,"107"4,-110 12,-61-7,53 2,-28-8,-4 0,0 1,54 11,-56-3,3 1,1-2,83 3,-114-10,-1 0,39 9,-37-6,0 0,28 0,551-4,-291-3,-279 2,1 1,-2 1,58 13,-55-9,1-2,-1 0,66-5,-56 0,-20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5T10:03:43.245"/>
    </inkml:context>
    <inkml:brush xml:id="br0">
      <inkml:brushProperty name="width" value="0.05" units="cm"/>
      <inkml:brushProperty name="height" value="0.05" units="cm"/>
      <inkml:brushProperty name="color" value="#FFFFFF"/>
    </inkml:brush>
  </inkml:definitions>
  <inkml:trace contextRef="#ctx0" brushRef="#br0">1 0 24575,'0'0'-8191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6T07:49:57.955"/>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0 0,'2651'164'0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50:07.213"/>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0,'1434'0,"-1414"1,1 1,35 9,-34-6,0-2,25 3,-14-4,41 9,-41-5,44 1,528-5,-291-4,-294 3,1 1,35 8,-34-5,0-1,25 1,1 0,-30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8T19:51:17.151"/>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1,'33'0,"0"1,0 2,47 10,91 17,-116-14,-39-11,1 0,0-1,1 0,18 1,59-6,-70-1,0 2,0 0,1 2,-1 0,25 7,-23-2,1-2,0-1,39 1,87-6,-52-2,321 3,-399 2,0 0,43 11,-12-2,-12 1,-24-5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8T19:51:23.371"/>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0 1 0,'3556'255'0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8T19:51:26.002"/>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31,'0'-1,"0"0,0 0,1 0,-1 0,0 0,1 1,-1-1,1 0,0 0,-1 0,1 0,-1 1,1-1,0 0,0 0,-1 1,1-1,0 1,0-1,0 1,0-1,0 1,0 0,0-1,0 1,0 0,1-1,30-5,-28 6,79-6,108 7,-68 1,-96-2,-4-1,0 1,1 0,-1 2,1 1,-1 1,0 1,38 13,-44-12,1-1,-1-1,0 0,1-1,0-1,0 0,23-2,22 3,-40 0,39 10,-31-5,16 3,-30-5,1-2,0 0,21 1,-3-1,-1 2,-1 1,68 23,-16-3,-62-23,0 0,0-1,1-2,35-1,-34-1,1 1,0 2,36 6,-26-2,1-1,67-1,-3 0,-33 9,-51-8,0-2,19 2,324-2,-186-5,756 2,-915 0,-1 2,0 0,1 0,-1 1,0 1,-1 1,18 7,-16-3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8T19:51:29.681"/>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2,'110'-2,"120"5,-162 10,-50-8,-1-2,22 3,-10-3,33 8,-37-6,1 0,28 0,-31-5,-10 0,1 0,-1 0,1 1,-1 1,1 1,-1-1,0 2,0 0,15 7,-4 0,-1-1,2-1,-1-1,1-1,49 7,-42-8,44 15,-54-14,1-1,-1-1,1 0,34 1,-44-5,1 1,-1 0,0 1,0 0,0 1,21 9,7 3,-17-11,0 0,1-1,-1-2,1 0,0-2,33-4,7 2,75 2,-115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8T19:51:31.849"/>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4,'59'-1,"-31"-1,-1 2,1 1,-1 1,48 9,-48-5,0-1,0-2,35 0,-29-2,56 10,64 24,-133-31,1-1,-1-1,34 0,-33-2,-1 1,1 0,33 8,81 26,-104-30,1-1,0-1,0-2,53-4,-38 1,50 4,-29 11,-50-8,0-1,20 1,44-3,-57-2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8T19:51:35.667"/>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0 1,'566'0,"-543"1,0 2,0 0,-1 2,34 11,-32-9,1 0,0-2,36 4,66-10,28 2,-87 13,-51-9,0-2,24 3,281-3,-165-5,-136 3,0 1,38 9,-36-6,0-1,27 2,-18-6,0 3,56 10,-43-6,0-2,0-2,83-5,-35 0,-10 3,87-3,-147-2,-5-2</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8T19:51:37.708"/>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1,'27'0,"0"2,1 1,40 9,32 2,0 1,-2 11,-55-14,1-1,45 5,106 15,-134-19,-38-7,0 0,39 1,1-7,-41 0,1 1,-1 0,0 2,41 8,-38-4,0-1,0-2,0 0,26-2,-27-1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8T19:51:56.720"/>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31,'340'0,"-316"2,0 0,43 11,-13-2,4 1,-35-6,1-2,40 3,263-7,-145-1,-161 0,0-1,38-9,-36 6,0 1,27-1,-32 4,16 1,-1-2,62-12,-52 4,-8 1,0 1,1 2,57-3,77 11,-146-2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05T10:03:44.793"/>
    </inkml:context>
    <inkml:brush xml:id="br0">
      <inkml:brushProperty name="width" value="0.05" units="cm"/>
      <inkml:brushProperty name="height" value="0.05" units="cm"/>
      <inkml:brushProperty name="color" value="#FFFFFF"/>
    </inkml:brush>
  </inkml:definitions>
  <inkml:trace contextRef="#ctx0" brushRef="#br0">0 1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20:07:27.559"/>
    </inkml:context>
    <inkml:brush xml:id="br0">
      <inkml:brushProperty name="width" value="0.35" units="cm"/>
      <inkml:brushProperty name="height" value="0.35" units="cm"/>
    </inkml:brush>
  </inkml:definitions>
  <inkml:trace contextRef="#ctx0" brushRef="#br0">385 629 24575,'0'-6'0,"-1"0"0,0 0 0,-1 0 0,0 1 0,0-1 0,0 1 0,0-1 0,-1 1 0,0 0 0,0 0 0,0 0 0,-1 0 0,-4-4 0,3 3 0,1-1 0,-1 1 0,1-1 0,0 0 0,1 0 0,0 0 0,-3-9 0,0-5 0,-1 1 0,0 0 0,-2 1 0,0-1 0,-14-20 0,-6-13 0,23 40 0,-1 0 0,0 0 0,-1 1 0,0 0 0,-20-21 0,-48-49 0,62 63 0,-9-10 0,17 23 36,1 0-1,0 0 1,0-1-1,-8-13 0,-1-1-1577</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20:07:34.717"/>
    </inkml:context>
    <inkml:brush xml:id="br0">
      <inkml:brushProperty name="width" value="0.35" units="cm"/>
      <inkml:brushProperty name="height" value="0.35" units="cm"/>
    </inkml:brush>
  </inkml:definitions>
  <inkml:trace contextRef="#ctx0" brushRef="#br0">883 916 24575,'-69'-45'0,"3"-32"0,12 27 0,10 12 0,31 26 0,-2 0 0,1 1 0,-22-12 0,24 17 0,1-1 0,1 0 0,-1 0 0,1-1 0,0-1 0,1 0 0,0 0 0,-13-18 0,14 16 0,-1 0 0,-1 1 0,1 0 0,-2 0 0,1 1 0,-1 1 0,-13-8 0,11 8 0,1-1 0,1 0 0,-1-1 0,2 0 0,-19-22 0,19 20 0,0 0 0,-1 1 0,-12-11 0,10 11 0,1-1 0,-14-17 0,-35-53 0,46 54 0,13 23 0,-1-1 0,0 1 0,0 0 0,-7-10 0,-23-37 0,10 12 330,19 33-669,1-1 0,-1 1 0,-1 0 0,-9-13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20:07:58.579"/>
    </inkml:context>
    <inkml:brush xml:id="br0">
      <inkml:brushProperty name="width" value="0.1" units="cm"/>
      <inkml:brushProperty name="height" value="0.1" units="cm"/>
    </inkml:brush>
  </inkml:definitions>
  <inkml:trace contextRef="#ctx0" brushRef="#br0">1009 1521 24575,'3'-34'0,"-2"31"0,0 0 0,0 1 0,-1-1 0,1 0 0,-1 0 0,0 0 0,0 0 0,0 0 0,0 0 0,0 0 0,-1 0 0,1 0 0,-1 0 0,0 0 0,0 0 0,0 1 0,0-1 0,0 0 0,-1 1 0,1-1 0,-1 1 0,0-1 0,1 1 0,-5-4 0,1 1 0,1 1 0,0-1 0,0 0 0,-5-10 0,47 57 0,-29-22 0,-11-16 0,-8-11 0,0-3 0,1 0 0,1-1 0,0 0 0,-7-14 0,5 8 0,-6-16 0,14 27 0,0 0 0,-1 1 0,0-1 0,0 1 0,0 0 0,-6-7 0,5 6 0,-8-11 0,11 16 0,1 1 0,0-1 0,0 1 0,0 0 0,-1-1 0,1 1 0,0 0 0,0-1 0,-1 1 0,1 0 0,0-1 0,-1 1 0,1 0 0,0 0 0,-1-1 0,1 1 0,0 0 0,-1 0 0,1 0 0,-1 0 0,1 0 0,-1-1 0,1 1 0,0 0 0,-1 0 0,1 0 0,-1 0 0,1 0 0,0 0 0,-1 0 0,23 35 0,-13-21 0,-6-8 0,0-1 0,1 0 0,-1 0 0,1 0 0,0 0 0,1-1 0,6 7 0,-45-53 0,-39-27 0,69 64 0,-1-1 0,1 0 0,0 0 0,0 0 0,1-1 0,0 1 0,-3-8 0,-11-20 0,-28-52 0,-9 3 0,38 56 0,14 21 0,12 17 0,11 15 0,25 43 0,-15-23 0,-5 6 0,-22-44 0,-1 1 0,2 0 0,-1-1 0,1 0 0,0 0 0,13 14 0,6-1 0,2-1 0,0-1 0,49 26 0,-74-44 0,20 13 0,-15-10 0,0 0 0,-1 0 0,1-1 0,1 0 0,6 3 0,-11-10 0,-7-7 0,-9-10 0,7 13 0,0 1 0,1-1 0,-8-12 0,-8-11 0,19 28 0,-1-1 0,1 0 0,-1 0 0,1 0 0,0-1 0,0 1 0,1-1 0,-4-6 0,7 11 0,-1-1 0,0 1 0,1 0 0,-1 0 0,0 0 0,0-1 0,1 1 0,-1 0 0,0 0 0,1 0 0,-1 0 0,0 0 0,1 0 0,-1 0 0,1 0 0,-1 0 0,0 0 0,1 0 0,-1 0 0,0 0 0,1 0 0,-1 0 0,0 0 0,1 0 0,-1 0 0,0 0 0,1 0 0,-1 0 0,0 1 0,1-1 0,-1 0 0,0 0 0,1 1 0,-1-1 0,0 0 0,0 0 0,1 1 0,-1-1 0,0 1 0,19 10 0,-18-11 0,55 32 0,29 19 0,-81-48 0,13 10 0,2-1 0,21 11 0,-52-41 0,0 0 0,-14-15 0,-7-12 0,-5-4 0,-34-9 0,59 45 0,2 1 0,-13-18 0,-16-17 0,-11-14 0,35 41 0,-20-31 0,25 33 0,-2 0 0,-22-24 0,19 26 0,29 29 0,7 9 0,33 48 0,-15-18 0,-31-44 0,-2 1 0,1 1 0,-1-1 0,0 1 0,-1 0 0,0 0 0,-1 0 0,0 0 0,-1 1 0,0-1 0,0 1 0,-1 0 0,-1-1 0,0 1 0,0 0 0,-3 16 0,3-27 0,0 1 0,0-1 0,0 1 0,0-1 0,0 1 0,-1-1 0,1 0 0,0 1 0,0-1 0,0 1 0,-1-1 0,1 0 0,0 1 0,0-1 0,-1 0 0,1 1 0,0-1 0,-1 0 0,1 0 0,0 1 0,-1-1 0,1 0 0,0 0 0,-1 1 0,1-1 0,-1 0 0,1 0 0,0 0 0,-1 0 0,1 0 0,-1 1 0,0-1 0,-14-8 0,-17-24 0,26 26 0,-25-26 0,-63-71 0,76 76 0,-25-48 0,8 13 0,29 52 0,-11-19 0,21 30 0,0 0 0,0 1 0,0-1 0,0 1 0,-1 0 0,1 0 0,3 4 0,103 73 0,-100-73 0,-7-8 0,-12-18 0,-23-28 0,18 28 0,-18-36 0,23 38 0,-1 1 0,-1 0 0,-16-21 0,1 14 0,26 24 0,0 0 0,0-1 0,0 1 0,0 0 0,0 0 0,0 0 0,-1 0 0,1 0 0,0 0 0,0 0 0,0 0 0,0 0 0,0 0 0,0 0 0,0 0 0,0 0 0,0 0 0,-1 0 0,1 0 0,0 0 0,0 0 0,0 0 0,0 0 0,0 0 0,0 0 0,0 0 0,0 0 0,-1 0 0,1 0 0,0 0 0,0 0 0,0 0 0,0 0 0,0 0 0,0 0 0,0 0 0,0 0 0,0 0 0,0 1 0,-1-1 0,1 0 0,0 0 0,0 0 0,0 0 0,0 0 0,0 0 0,0 0 0,0 0 0,0 0 0,0 0 0,0 1 0,0-1 0,0 0 0,0 0 0,0 0 0,0 0 0,0 0 0,0 0 0,0 0 0,0 0 0,0 1 0,0-1 0,0 0 0,0 0 0,0 0 0,0 0 0,0 0 0,8 20 0,-4-12 0,-1-1 0,0 0 0,0 1 0,0 0 0,-1 0 0,0-1 0,-1 1 0,0 0 0,0 1 0,0-1 0,-1 0 0,0 0 0,-3 16 0,3-24 0,0 0 0,0 0 0,-1 0 0,1 0 0,0 1 0,0-1 0,0 0 0,0 0 0,0 0 0,0 0 0,0 0 0,-1 0 0,1 0 0,0 1 0,0-1 0,0 0 0,0 0 0,0 0 0,-1 0 0,1 0 0,0 0 0,0 0 0,0 0 0,0 0 0,-1 0 0,1 0 0,0 0 0,0 0 0,0 0 0,0 0 0,-1 0 0,1 0 0,0 0 0,0 0 0,0 0 0,0 0 0,0 0 0,-1 0 0,1 0 0,0 0 0,0-1 0,0 1 0,0 0 0,-1 0 0,-10-9 0,-7-11 0,18 20 0,-140-185 0,136 180 0,1 1 0,-1-1 0,1 0 0,-1 0 0,1 0 0,1 0 0,-1 0 0,1-1 0,-3-8 0,33 45 0,21 61 0,-33-64 0,-9-16 0,0 0 0,0 1 0,-1 0 0,6 19 0,17 80 0,-28-95 0,-9-22 0,-14-29 0,19 28 0,-1-1 0,-71-107 0,56 88 0,-19-36 0,17 27 0,-61-78 0,68 92 0,2-1 0,-15-35 0,11 25 0,0 0 0,-42-56 0,-30-26 0,86 111 0,-5-8 0,-1 1 0,0-1 0,0 2 0,-1-1 0,-1 1 0,-17-14 0,29 25 0,7 3 0,0 1 0,-1 0 0,0 0 0,0 1 0,13 15 0,-5-1 0,2-1 0,34 32 0,-35-35 0,71 71 0,-70-68 0,25 36 0,-36-46 0,65 90 0,-51-69-1365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20:08:12.688"/>
    </inkml:context>
    <inkml:brush xml:id="br0">
      <inkml:brushProperty name="width" value="0.35" units="cm"/>
      <inkml:brushProperty name="height" value="0.35" units="cm"/>
    </inkml:brush>
  </inkml:definitions>
  <inkml:trace contextRef="#ctx0" brushRef="#br0">1 1040 24561,'715'-1039'0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20:08:17.295"/>
    </inkml:context>
    <inkml:brush xml:id="br0">
      <inkml:brushProperty name="width" value="0.35" units="cm"/>
      <inkml:brushProperty name="height" value="0.35" units="cm"/>
    </inkml:brush>
  </inkml:definitions>
  <inkml:trace contextRef="#ctx0" brushRef="#br0">5 805 24575,'-2'-36'0,"1"26"0,0 1 0,0 0 0,1-1 0,0 1 0,1-1 0,0 1 0,1 0 0,-1-1 0,7-15 0,14-8 0,-15 23 0,0-1 0,-1 1 0,6-13 0,-9 13 0,0 1 0,-1-1 0,-1 0 0,1 0 0,-2 1 0,1-1 0,-2-13 0,0 11 0,1 1 0,1 0 0,0-1 0,4-18 0,1 13 0,1 1 0,1 0 0,1 1 0,14-21 0,-13 21 0,0 0 0,-2 0 0,0 0 0,0-1 0,-1-1 0,-1 1 0,5-26 0,-7 18 0,2-42 0,-3 21 0,2 27-1365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20:08:28.289"/>
    </inkml:context>
    <inkml:brush xml:id="br0">
      <inkml:brushProperty name="width" value="0.1" units="cm"/>
      <inkml:brushProperty name="height" value="0.1" units="cm"/>
    </inkml:brush>
  </inkml:definitions>
  <inkml:trace contextRef="#ctx0" brushRef="#br0">1 939 24482,'567'-938'0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20:08:32.465"/>
    </inkml:context>
    <inkml:brush xml:id="br0">
      <inkml:brushProperty name="width" value="0.1" units="cm"/>
      <inkml:brushProperty name="height" value="0.1" units="cm"/>
    </inkml:brush>
  </inkml:definitions>
  <inkml:trace contextRef="#ctx0" brushRef="#br0">266 0 24522,'-266'697'0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20:08:35.154"/>
    </inkml:context>
    <inkml:brush xml:id="br0">
      <inkml:brushProperty name="width" value="0.1" units="cm"/>
      <inkml:brushProperty name="height" value="0.1" units="cm"/>
    </inkml:brush>
  </inkml:definitions>
  <inkml:trace contextRef="#ctx0" brushRef="#br0">0 204 24575,'5'0'0,"0"-1"0,-1 0 0,1 0 0,-1-1 0,1 1 0,-1-1 0,0 0 0,0 0 0,0 0 0,0-1 0,5-4 0,39-35 0,-42 36 0,-1 0 0,0 0 0,-1 0 0,1 0 0,-1-1 0,-1 0 0,1 0 0,-1 0 0,0 0 0,-1 0 0,0-1 0,2-10 0,1-22 0,-33 82 0,21-27-120,-1 2-191,0 1 0,2-1-1,-7 27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20:09:06.280"/>
    </inkml:context>
    <inkml:brush xml:id="br0">
      <inkml:brushProperty name="width" value="0.1" units="cm"/>
      <inkml:brushProperty name="height" value="0.1" units="cm"/>
    </inkml:brush>
  </inkml:definitions>
  <inkml:trace contextRef="#ctx0" brushRef="#br0">1 2146 24575,'0'-2'0,"1"0"0,0 0 0,-1 0 0,1 0 0,0 0 0,0 0 0,0 0 0,0 1 0,0-1 0,1 0 0,-1 1 0,0-1 0,1 1 0,-1 0 0,1-1 0,0 1 0,-1 0 0,1 0 0,2-1 0,42-22 0,-35 19 0,18-8 0,1 2 0,36-9 0,-54 16 0,-27 7 0,-28 7 0,12-1 0,13-4 0,-1 1 0,1 1 0,-28 14 0,58-26 0,0 0 0,1 0 0,14-2 0,2-2 0,174-52 0,-193 58 0,-17 5 0,-18 6 0,-78 37 0,87-38 0,11-6 0,-1 1 0,1 0 0,0 1 0,0-1 0,0 1 0,0 0 0,-7 6 0,52-22 0,-30 7 0,1 1 0,0-1 0,17-4 0,-9 3 0,-2 1 0,-18 9 0,-32 17 0,9-4 0,-7 3 0,25-16 0,0 1 0,0 0 0,0 0 0,1 0 0,-1 0 0,-9 11 0,73-34 0,-21 3 0,1 2 0,40-10 0,-65 20 0,4 1 0,-33 19 0,-139 97 0,181-131 0,0 2 0,1 1 0,54-23 0,-33 16 0,-24 15 0,-23 11 0,-12 8 0,-19 12 0,1 2 0,-36 44 0,188-149 0,-112 71 0,-8 6 0,0 0 0,1-1 0,-1 1 0,0 1 0,1-1 0,-1 0 0,7-1 0,-10 3 0,0 1 0,0-1 0,1 0 0,-1 0 0,0 1 0,0-1 0,0 0 0,0 1 0,0-1 0,1 0 0,-1 0 0,0 1 0,0-1 0,0 0 0,0 1 0,0-1 0,0 0 0,0 1 0,0-1 0,0 0 0,0 1 0,0-1 0,0 0 0,0 1 0,0-1 0,0 0 0,-1 0 0,1 1 0,0-1 0,0 0 0,0 1 0,0-1 0,-1 0 0,1 0 0,0 1 0,0-1 0,0 0 0,-1 0 0,1 0 0,0 1 0,0-1 0,-1 0 0,1 0 0,-1 0 0,-11 18 0,11-17 0,-36 42 0,29-36 0,1 1 0,0 0 0,0 0 0,1 1 0,0 0 0,-7 13 0,19-28 0,-1 1 0,1 0 0,0 1 0,0-1 0,1 1 0,0 0 0,8-3 0,19-14 0,-22 13 0,1 0 0,0 1 0,0 0 0,23-7 0,-36 14 0,0 0 0,0 0 0,0 0 0,0 0 0,0 0 0,0 0 0,1 0 0,-1 0 0,0 0 0,0 0 0,0 0 0,0 0 0,0 0 0,0 0 0,0 0 0,0 0 0,1 0 0,-1 0 0,0 0 0,0 0 0,0 0 0,0 0 0,0 0 0,0 0 0,0 0 0,0 0 0,0 0 0,1 0 0,-1 0 0,0 0 0,0 0 0,0 0 0,0 0 0,0 0 0,0 0 0,0 1 0,0-1 0,0 0 0,0 0 0,0 0 0,0 0 0,0 0 0,0 0 0,0 0 0,1 0 0,-1 0 0,0 1 0,0-1 0,0 0 0,0 0 0,0 0 0,0 0 0,0 0 0,0 0 0,0 0 0,-1 0 0,1 1 0,0-1 0,0 0 0,0 0 0,0 0 0,0 0 0,0 0 0,0 0 0,0 0 0,0 1 0,-7 11 0,-9 10 0,-81 76 0,87-88 0,15-19 0,17-21 0,-4 14 0,1 0 0,1 2 0,1 0 0,31-16 0,-52 30 0,0 0 0,0 0 0,0 1 0,0-1 0,0 0 0,0 0 0,0 0 0,0 0 0,0 0 0,1 0 0,-1 0 0,0 0 0,0 1 0,0-1 0,0 0 0,0 0 0,0 0 0,0 0 0,0 0 0,0 0 0,0 0 0,1 0 0,-1 0 0,0 0 0,0 0 0,0 0 0,0 0 0,0 0 0,0 0 0,0 0 0,0 0 0,1 0 0,-1 0 0,0 0 0,0 0 0,0 0 0,0 0 0,0 0 0,0 0 0,0 0 0,1 0 0,-1 0 0,0 0 0,0 0 0,0 0 0,0 0 0,0 0 0,0 0 0,-12 15 0,-21 18 0,22-24 0,3-3 0,-1 0 0,2 0 0,-1 1 0,1 0 0,0 0 0,0 1 0,1 0 0,-9 14 0,14-19 0,0 0 0,0 0 0,0 0 0,1 0 0,-1 0 0,1 1 0,0-1 0,0 0 0,1 6 0,-1-9 0,0 1 0,0 0 0,0-1 0,0 1 0,0-1 0,1 1 0,-1-1 0,0 1 0,0-1 0,1 1 0,-1-1 0,0 1 0,1-1 0,-1 1 0,0-1 0,1 1 0,-1-1 0,1 0 0,-1 1 0,1-1 0,-1 0 0,1 1 0,-1-1 0,1 0 0,-1 0 0,1 1 0,0-1 0,-1 0 0,1 0 0,-1 0 0,1 0 0,-1 0 0,1 0 0,0 0 0,-1 0 0,1 0 0,-1 0 0,1 0 0,0 0 0,-1 0 0,1-1 0,-1 1 0,1 0 0,-1 0 0,1-1 0,-1 1 0,1 0 0,-1 0 0,1-1 0,-1 1 0,1-1 0,0 0 0,28-15 0,27-20 0,-56 36 0,0 0 0,0 0 0,0 1 0,0-1 0,1 0 0,-1 0 0,0 0 0,0 0 0,0 0 0,0 0 0,0 0 0,0 0 0,0 0 0,0 0 0,0 0 0,0 0 0,0 0 0,0 0 0,0 1 0,0-1 0,0 0 0,0 0 0,0 0 0,0 0 0,1 0 0,-1 0 0,0 0 0,0 0 0,0 0 0,0 0 0,0 0 0,0 0 0,0 0 0,0 0 0,0 0 0,0 0 0,0 0 0,1 0 0,-1 0 0,0 0 0,0 0 0,0 0 0,0 0 0,0 0 0,0 0 0,0 0 0,0 0 0,0-1 0,0 1 0,0 0 0,-5 13 0,-12 14 0,107-116 0,5 7 0,-52 38 0,21-24 0,-52 52 0,-1-1 0,17-34 0,12-28 0,-34 65 0,-1 1 0,-21 24 0,-136 108 0,146-113 0,-10 8 0,-1 0 0,0-1 0,-31 17 0,48-29 0,0-1 0,0 0 0,0 0 0,0 0 0,-1 0 0,1 0 0,0 0 0,0 1 0,0-1 0,-1 0 0,1 0 0,0 0 0,0 0 0,0 0 0,-1 0 0,1 0 0,0 0 0,0 0 0,0 0 0,-1 0 0,1 0 0,0 0 0,0 0 0,-1 0 0,1 0 0,0 0 0,0 0 0,0 0 0,-1 0 0,1-1 0,0 1 0,0 0 0,0 0 0,0 0 0,-1 0 0,1 0 0,0-1 0,0 1 0,0 0 0,0 0 0,0 0 0,-1 0 0,1-1 0,0 1 0,0 0 0,1-13 0,10-13 0,-1 13 0,1 1 0,0 1 0,1 0 0,0 1 0,17-12 0,70-36 0,-65 39 0,-22 15 0,-24 15 0,-23 17 0,-291 151 0,249-136 0,77-43 0,0 0 0,0 0 0,0 0 0,0 0 0,0 0 0,0 0 0,0 0 0,0 0 0,0 1 0,-1-1 0,1 0 0,0 0 0,0 0 0,0 0 0,0 0 0,0 0 0,0 0 0,0 0 0,-1 0 0,1 0 0,0 0 0,0 0 0,0 0 0,0 0 0,0 0 0,0 0 0,-1 0 0,1 0 0,0 0 0,0 0 0,0 0 0,0 0 0,0 0 0,0-1 0,0 1 0,-1 0 0,1 0 0,0 0 0,0 0 0,0 0 0,0 0 0,0 0 0,0 0 0,0 0 0,0 0 0,0-1 0,0 1 0,0 0 0,0 0 0,-1 0 0,1 0 0,0 0 0,0 0 0,0-1 0,2-9 0,6-10 0,5 5 0,1-1 0,1 2 0,0-1 0,1 2 0,0 0 0,1 2 0,0-1 0,24-10 0,101-44 0,-48 19 0,-371 185 0,114-59 0,220-126 0,9 4 0,3 3 0,78-34 0,-91 54 0,-28 11 0,30-16 0,-70 25 0,-10 5 0,-283 117 0,265-108 0,0-2 0,-50 8 0,126-48 0,204-109 0,-203 120 0,-24 11 0,1 0 0,-1-1 0,16-11 0,-60 32 0,-26 19 0,-1-3 0,-76 28 0,-84 18 0,124-45 0,11-10 0,79-19 0,-20 5 0,24-7 0,0 0 0,-1 0 0,1 0 0,-1 1 0,1-1 0,0 0 0,-1 0 0,1 0 0,-1 0 0,1 0 0,-1 0 0,1 0 0,-1 0 0,1 0 0,0 0 0,-1 0 0,1 0 0,-1 0 0,1 0 0,-1 0 0,1 0 0,0 0 0,-1-1 0,1 1 0,-1 0 0,1 0 0,0 0 0,-1-1 0,1 1 0,0 0 0,-1-1 0,1 1 0,0 0 0,0-1 0,-1 1 0,1-1 0,2-2 0,0 0 0,0 1 0,1-1 0,-1 0 0,1 1 0,0 0 0,0-1 0,0 1 0,0 0 0,0 1 0,7-4 0,0-1 0,38-23 0,82-38 0,-67 37 0,-59 28 0,2-2 0,1 1 0,-1-1 0,1 2 0,0-1 0,-1 1 0,1 0 0,0 0 0,14-1 0,-21 4 0,0 0 0,-1 0 0,1-1 0,0 1 0,0 0 0,0 0 0,-1 0 0,1-1 0,0 1 0,-1 0 0,1-1 0,0 1 0,-1 0 0,1-1 0,-1 1 0,1 0 0,-1-1 0,0 1 0,1-1 0,-1 1 0,1-1 0,-1 1 0,-1 0 0,-18 17 0,-11 6 0,20-16 0,32-22 0,142-93 0,-122 76 0,-26 18 0,1 1 0,1 1 0,24-13 0,-38 23 0,-4 3 0,-11 5 0,-28 18 0,23-15 0,-6 5 0,-14 8 0,-51 25 0,146-90 0,164-83 0,-140 75 0,67-36 0,-335 201 0,118-68 0,95-64 0,0 1 0,1 1 0,0 1 0,1 2 0,54-15 0,-80 26 0,1 0 0,-1 0 0,0 0 0,1 1 0,-1-1 0,0 1 0,6 0 0,-9 0 0,0 0 0,0 0 0,1 0 0,-1 0 0,0 0 0,0 0 0,0 0 0,0 0 0,0 0 0,1 0 0,-1 1 0,0-1 0,0 0 0,0 0 0,0 0 0,0 0 0,1 0 0,-1 0 0,0 1 0,0-1 0,0 0 0,0 0 0,0 0 0,0 0 0,0 0 0,0 1 0,0-1 0,1 0 0,-1 0 0,0 0 0,0 0 0,0 1 0,0-1 0,0 0 0,0 0 0,0 0 0,0 0 0,0 1 0,0-1 0,0 0 0,-1 0 0,1 0 0,0 1 0,-12 13 0,-30 21 0,-52 32 0,43-33 0,36-23 0,0 0 0,1 1 0,-18 18 0,32-30 0,0 0 0,0 0 0,0 0 0,1 1 0,-1-1 0,0 0 0,0 0 0,0 0 0,0 0 0,0 0 0,0 0 0,0 0 0,0 0 0,0 0 0,0 0 0,0 0 0,1 0 0,-1 1 0,0-1 0,0 0 0,0 0 0,0 0 0,0 0 0,0 0 0,0 0 0,0 0 0,0 0 0,0 0 0,0 1 0,0-1 0,0 0 0,0 0 0,0 0 0,0 0 0,0 0 0,0 0 0,0 0 0,0 0 0,0 1 0,0-1 0,0 0 0,0 0 0,0 0 0,-1 0 0,1 0 0,0 0 0,0 0 0,0 0 0,0 0 0,0 0 0,0 1 0,0-1 0,0 0 0,0 0 0,0 0 0,-1 0 0,1 0 0,0 0 0,0 0 0,0 0 0,0 0 0,0 0 0,0 0 0,0 0 0,11-5 0,14-9 0,-2-2 0,0 2 0,31-15 0,6-2 0,-56 28 0,24-13 0,1 0 0,49-19 0,-78 35 0,1 0 0,-1-1 0,1 1 0,0-1 0,-1 1 0,1 0 0,0 0 0,-1-1 0,1 1 0,0 0 0,-1 0 0,1 0 0,0 0 0,0 0 0,-1 0 0,1 0 0,0 0 0,-1 0 0,1 0 0,0 0 0,-1 1 0,1-1 0,0 0 0,1 1 0,-11 12 0,-28 21 0,34-31 0,-151 125 0,175-137 0,15-13 0,-11 5 0,53-27 0,-38 23 0,25-6 0,-49 22 0,-16 4 0,0 1 0,0 0 0,0 0 0,0 0 0,0 0 0,0 0 0,0 0 0,1 0 0,-1 0 0,0-1 0,0 1 0,0 0 0,0 0 0,0 0 0,1 0 0,-1 0 0,0 0 0,0 0 0,0 0 0,0 0 0,0 0 0,1 0 0,-1 0 0,0 0 0,0 0 0,0 0 0,0 0 0,0 0 0,1 0 0,-1 0 0,0 0 0,0 0 0,0 1 0,0-1 0,0 0 0,1 0 0,-1 0 0,0 0 0,0 0 0,0 0 0,0 0 0,0 0 0,0 1 0,0-1 0,0 0 0,0 0 0,1 0 0,-1 0 0,0 0 0,0 1 0,0-1 0,0 0 0,0 0 0,0 0 0,-5 12 0,-10 8 0,-22 16 0,-47 37 0,48-43 0,38-41 0,9-7 0,-1 7 0,0 1 0,1 0 0,1 0 0,-1 1 0,1 0 0,1 1 0,0 1 0,0 0 0,26-10 0,-39 17 0,0 0 0,0 0 0,1 0 0,-1 0 0,0 0 0,0 0 0,0-1 0,1 1 0,-1 0 0,0 0 0,0 0 0,0 0 0,1 0 0,-1 0 0,0 0 0,0 0 0,1 0 0,-1 0 0,0 0 0,0 0 0,0 0 0,1 0 0,-1 0 0,0 1 0,0-1 0,1 0 0,-1 0 0,0 0 0,0 0 0,0 0 0,1 0 0,-1 1 0,0-1 0,0 0 0,0 0 0,0 0 0,0 0 0,1 1 0,-1-1 0,0 0 0,0 0 0,0 0 0,0 1 0,0-1 0,0 0 0,-4 13 0,-12 11 0,-17 15 0,20-26 0,1 1 0,0 0 0,1 1 0,-13 23 0,20-25 0,9-12 0,17-17 0,-8 6 0,16-8 0,-1-3 0,31-27 0,-51 39 0,0 0 0,-1-1 0,10-14 0,15-18 0,-25 33 0,0-1 0,-1 0 0,-1-1 0,8-14 0,-9 14 0,1 1 0,0-1 0,1 1 0,13-15 0,15-15 0,-27 29 0,1 1 0,1-1 0,0 1 0,17-13 0,-161 107 0,100-62 0,-42 21 0,18-12 0,56-29 0,-1-1 0,1 0 0,-1 0 0,1 0 0,-1 0 0,0-1 0,1 1 0,-1-1 0,0 1 0,-2-1 0,4 0 0,1 0 0,0 0 0,-1 0 0,1 0 0,-1 0 0,1 0 0,0 0 0,-1-1 0,1 1 0,0 0 0,-1 0 0,1 0 0,0 0 0,-1-1 0,1 1 0,0 0 0,0 0 0,-1 0 0,1-1 0,0 1 0,0 0 0,-1-1 0,1 1 0,0 0 0,0-1 0,0 1 0,-1 0 0,1-1 0,0 0 0,0 0 0,0 0 0,0-1 0,1 1 0,-1 0 0,0 0 0,0 0 0,1 0 0,-1 0 0,1 0 0,-1 0 0,1 0 0,-1 0 0,2-2 0,7-9 0,0 1 0,1-1 0,0 2 0,23-19 0,53-33 0,-66 48 0,-6 4 0,-5 3 0,1 0 0,0 1 0,0 0 0,20-8 0,-84 52 0,-14 2 0,-2-3 0,-97 35 0,74-30 0,111-50 0,0-1 0,-1 0 0,22-18 0,-20 15 0,107-60 0,7-5 0,-109 56 0,-24 21 0,0 0 0,1 0 0,-1 0 0,0 0 0,0 0 0,0 0 0,0 0 0,0-1 0,0 1 0,0 0 0,0 0 0,0 0 0,0 0 0,1 0 0,-1 0 0,0 0 0,0 0 0,0-1 0,0 1 0,0 0 0,0 0 0,0 0 0,0 0 0,0 0 0,0 0 0,0 0 0,0-1 0,0 1 0,0 0 0,0 0 0,0 0 0,0 0 0,0 0 0,0 0 0,0-1 0,0 1 0,0 0 0,0 0 0,-1 0 0,1 0 0,0 0 0,0 0 0,0 0 0,0 0 0,0 0 0,0-1 0,0 1 0,0 0 0,0 0 0,0 0 0,-1 0 0,1 0 0,0 0 0,0 0 0,0 0 0,0 0 0,0 0 0,-18 5 0,-71 36 0,53-23 0,-62 22 0,57-26 0,-21 7 0,62-21 0,-1 0 0,1 0 0,0 0 0,0 0 0,0 0 0,-1 1 0,1-1 0,0 0 0,0 0 0,0 0 0,-1 0 0,1 0 0,0 0 0,0 0 0,-1 0 0,1 0 0,0 0 0,0 0 0,0 0 0,-1 0 0,1 0 0,0 0 0,0-1 0,0 1 0,-1 0 0,1 0 0,0 0 0,0 0 0,0 0 0,-1 0 0,1 0 0,0-1 0,0 1 0,0 0 0,0 0 0,-1 0 0,1 0 0,0-1 0,0 1 0,0 0 0,0 0 0,0 0 0,0-1 0,0 1 0,5-12 0,12-8 0,-2 6 0,0 1 0,1 1 0,1 1 0,29-16 0,-22 14 0,36-27 0,-60 40 0,0 0 0,0 0 0,0 0 0,0 0 0,0 0 0,0 0 0,-1 0 0,1 0 0,0 0 0,0 0 0,0 0 0,0 0 0,0 0 0,0 0 0,0 0 0,0 0 0,0-1 0,0 1 0,0 0 0,0 0 0,0 0 0,0 0 0,0 0 0,0 0 0,0 0 0,0 0 0,0 0 0,0 0 0,0 0 0,0 0 0,0-1 0,0 1 0,0 0 0,0 0 0,0 0 0,0 0 0,0 0 0,1 0 0,-16 5 0,-18 10 0,10-2 0,-46 17 0,7-4 0,119-47 0,112-52 0,-151 65 0,0-1 0,-1 0 0,0-2 0,0 0 0,19-18 0,-23 16 0,0-2 0,-2 1 0,1-2 0,17-32 0,-14 22 0,-15 26 0,0 0 0,0 0 0,0 0 0,0 0 0,1 0 0,-1 0 0,0 0 0,0 0 0,0 0 0,0-1 0,0 1 0,0 0 0,0 0 0,1 0 0,-1 0 0,0 0 0,0 0 0,0 0 0,0-1 0,0 1 0,0 0 0,0 0 0,0 0 0,0 0 0,0 0 0,0-1 0,0 1 0,0 0 0,0 0 0,0 0 0,0 0 0,0 0 0,0-1 0,0 1 0,0 0 0,0 0 0,0 0 0,0 0 0,0 0 0,0-1 0,0 1 0,0 0 0,0 0 0,0 0 0,-1 0 0,1 0 0,0 0 0,0 0 0,0-1 0,0 1 0,0 0 0,0 0 0,0 0 0,-1 0 0,1 0 0,0 0 0,0 0 0,0 0 0,0 0 0,-1 0 0,-12 4 0,-14 12 0,-22 16 0,30-21 0,0 1 0,1 1 0,-22 21 0,37-32 0,0 1 0,0-1 0,0 0 0,-1-1 0,1 1 0,0-1 0,-5 2 0,5-2 0,0 0 0,0 1 0,0-1 0,0 0 0,0 1 0,0 0 0,1 0 0,-5 3 0,45-22 0,145-72 0,-135 63 0,-12 6 0,50-20 0,-45 23 0,-1-2 0,62-40 0,-88 50 0,-6 5 0,0-1 0,0 0 0,-1-1 0,1 0 0,-1 0 0,0 0 0,11-15 0,-21 19 0,-8 6 0,-11 5 0,20-8 0,-28 13 0,1 0 0,-31 22 0,-49 42 0,75-64 0,22-11 0,21-11 0,119-65 0,-95 56 0,34-19 0,-62 33 0,0-1 0,0 0 0,-1 0 0,0 0 0,1 0 0,-1-1 0,-1 1 0,1-1 0,-1 0 0,4-5 0,-5 4 0,8-19 0,-10 24 0,0 1 0,0 0 0,1 0 0,-1 0 0,0 0 0,0 0 0,0-1 0,0 1 0,0 0 0,0 0 0,0 0 0,0 0 0,-1 0 0,1-1 0,0 1 0,0 0 0,0 0 0,0 0 0,0 0 0,0 0 0,0 0 0,0-1 0,0 1 0,0 0 0,0 0 0,0 0 0,-1 0 0,1 0 0,0 0 0,0 0 0,0 0 0,0 0 0,0 0 0,0-1 0,0 1 0,-1 0 0,1 0 0,0 0 0,0 0 0,0 0 0,0 0 0,0 0 0,-1 0 0,1 0 0,0 0 0,0 0 0,0 0 0,0 0 0,-16 9 0,-30 21 0,29-20 0,1 1 0,0 1 0,-18 17 0,9-6 0,15-13 0,0-1 0,1 1 0,-14 18 0,-36 44 0,45-57 0,-152 160 0,158-167 0,1-2 0,0 1 0,1 0 0,0 0 0,0 0 0,-7 14 0,20-24 0,0 0 0,-1 0 0,1-1 0,11-8 0,201-121 0,-72 28 0,-141 101 0,-5 6 0,-10 11 0,-18 18 0,-74 42 0,-18 13 0,109-78 0,5-4 0,1-1 0,0 0 0,0 1 0,0 0 0,1 0 0,-5 6 0,8-10 0,0 0 0,0 1 0,-1-1 0,1 0 0,0 0 0,0 0 0,0 0 0,0 0 0,0 0 0,0 1 0,0-1 0,0 0 0,0 0 0,0 0 0,0 0 0,0 0 0,0 1 0,0-1 0,0 0 0,0 0 0,0 0 0,0 0 0,0 0 0,0 1 0,0-1 0,1 0 0,-1 0 0,0 0 0,0 0 0,0 0 0,0 0 0,0 0 0,0 1 0,0-1 0,0 0 0,0 0 0,1 0 0,-1 0 0,0 0 0,0 0 0,0 0 0,0 0 0,0 0 0,0 0 0,1 0 0,-1 0 0,0 0 0,0 0 0,0 0 0,0 0 0,0 0 0,1 0 0,-1 0 0,14 0 0,13-7 0,-8-3 0,-16 8 0,1-1 0,-1 1 0,1 0 0,0 1 0,0-1 0,0 1 0,0-1 0,0 1 0,0 0 0,5 0 0,-9 1 0,0 0 0,0 0 0,1 0 0,-1 0 0,0 1 0,0-1 0,0 0 0,1 0 0,-1 0 0,0 0 0,0 0 0,0 0 0,0 0 0,0 0 0,1 1 0,-1-1 0,0 0 0,0 0 0,0 0 0,0 0 0,0 1 0,0-1 0,1 0 0,-1 0 0,0 0 0,0 0 0,0 1 0,0-1 0,0 0 0,0 0 0,0 0 0,0 1 0,0-1 0,0 0 0,0 0 0,0 0 0,0 1 0,0-1 0,0 0 0,0 0 0,0 0 0,-1 1 0,-4 11 0,-11 9 0,-3 6 0,19-27 0,0 0 0,0-1 0,0 1 0,0 0 0,0 0 0,0 0 0,0 0 0,0 0 0,0 0 0,0 0 0,0 0 0,1 0 0,-1 0 0,0 0 0,0 0 0,0 0 0,0 0 0,0 0 0,0 0 0,0 0 0,0 0 0,0 0 0,0 0 0,0 0 0,1 0 0,-1 0 0,0 0 0,0 0 0,0 0 0,0 0 0,0 0 0,0 0 0,0 0 0,0 0 0,0 0 0,0 0 0,0 0 0,1 0 0,-1 0 0,0 0 0,0 0 0,0 0 0,0 0 0,0 0 0,0 0 0,0 0 0,0 0 0,0 1 0,0-1 0,0 0 0,0 0 0,0 0 0,0 0 0,0 0 0,0 0 0,0 0 0,0 0 0,0 0 0,0 0 0,0 0 0,0 1 0,0-1 0,0 0 0,0 0 0,0 0 0,0 0 0,17-12 0,75-54 0,-77 54 0,6-5 0,-1-1 0,0-1 0,24-31 0,-28 30 0,0 1 0,2 0 0,34-29 0,-15 20 0,40-35 0,-68 53 0,-1 0 0,-1 0 0,1-1 0,8-16 0,-10 15 0,1 0 0,0 1 0,18-21 0,-9 13 0,-17 18 0,0 1 0,0 0 0,0 0 0,1 0 0,-1 0 0,0 0 0,0 0 0,0 0 0,0 0 0,1 0 0,-1 0 0,0 0 0,0 1 0,0-1 0,1 0 0,-1 0 0,0 1 0,0-1 0,1 1 0,-1-1 0,0 1 0,1-1 0,-2 2 0,-118 46 0,31-20 0,126-62 0,-12 20 0,-13 8 0,-1 0 0,0 0 0,0-1 0,0-1 0,-1 0 0,-1 0 0,1-1 0,13-16 0,-23 25 0,0-1 0,0 1 0,0 0 0,0 0 0,0 0 0,0 0 0,0 0 0,0 0 0,0 0 0,0 0 0,1-1 0,-1 1 0,0 0 0,0 0 0,0 0 0,0 0 0,0 0 0,0-1 0,0 1 0,0 0 0,0 0 0,0 0 0,0 0 0,0 0 0,0 0 0,0-1 0,0 1 0,-1 0 0,1 0 0,0 0 0,0 0 0,0 0 0,0 0 0,0 0 0,0-1 0,0 1 0,0 0 0,0 0 0,0 0 0,0 0 0,-1 0 0,1 0 0,0 0 0,0 0 0,0 0 0,0 0 0,0 0 0,0 0 0,-1 0 0,1-1 0,0 1 0,0 0 0,0 0 0,0 0 0,0 0 0,-1 0 0,-11 1 0,-12 6 0,-38 20 0,65-27 0,-1 0 0,1 1 0,0 0 0,0-1 0,0 1 0,-1 0 0,1 0 0,0 0 0,3 3 0,-1-2 0,0 1 0,1-1 0,-1 0 0,1 0 0,6 0 0,-6-4 0,-1 0 0,1-1 0,-1 1 0,0-1 0,0-1 0,0 1 0,0-1 0,-1 0 0,1 0 0,6-8 0,2-1 0,65-74 0,-61 68 0,-20 19 0,-12 6 0,-21 7 0,28-11 0,0 1 0,0 0 0,0 0 0,1 1 0,-1 0 0,-6 5 0,53-16 0,-7-5 0,0-1 0,0-1 0,-1-2 0,41-29 0,-59 34 0,0 0 0,0-1 0,11-14 0,-51 56 0,2 2 0,2 1 0,-34 61 0,55-90 0,-1-1 0,1 1 0,-1-1 0,0 0 0,0 0 0,-1 0 0,-5 4 0,-17 18 0,18-15 0,10-16 0,14-17 0,46-43 0,-43 45 0,1 0 0,28-23 0,-46 43 0,-1 0 0,1 0 0,-1 0 0,1-1 0,-1 1 0,0-1 0,1 1 0,-1-1 0,0 1 0,0-1 0,0 0 0,0 1 0,0-1 0,-1 0 0,1 0 0,0 0 0,0-2 0,-1 4 0,-1-1 0,1 1 0,0 0 0,0-1 0,0 1 0,0-1 0,0 1 0,0 0 0,0-1 0,-1 1 0,1 0 0,0-1 0,0 1 0,-1 0 0,1-1 0,0 1 0,0 0 0,-1-1 0,1 1 0,0 0 0,-1 0 0,1-1 0,0 1 0,-1 0 0,1 0 0,0 0 0,-2-1 0,-20 2 0,-104 26 0,220-87 0,-64 42 0,-24 15 0,0-1 0,0 0 0,-1 0 0,1-1 0,-1 1 0,5-8 0,18-13 0,-6 7 0,0-1 0,29-34 0,-38 40 0,0 2 0,29-20 0,16-14 0,42-61 0,-90 97 0,1 0 0,0 1 0,0 0 0,0 1 0,1 0 0,0 1 0,1 0 0,-1 1 0,22-6 0,-22 8 0,0-1 0,0 0 0,0-1 0,-1-1 0,0 0 0,0 0 0,15-12 0,1-3 0,-16 14 0,0-1 0,-1 0 0,0-1 0,-1 0 0,9-11 0,-18 20 0,0 0 0,-1 0 0,1 0 0,0 0 0,0 0 0,0 0 0,0-1 0,0 1 0,0 0 0,0 0 0,0 0 0,0 0 0,0 0 0,-1 0 0,1 0 0,0 0 0,0 0 0,0 0 0,0 0 0,0 0 0,0 0 0,0-1 0,0 1 0,0 0 0,0 0 0,0 0 0,0 0 0,0 0 0,0 0 0,0 0 0,0 0 0,0 0 0,0-1 0,0 1 0,0 0 0,0 0 0,0 0 0,0 0 0,0 0 0,0 0 0,0 0 0,0 0 0,0 0 0,0-1 0,0 1 0,0 0 0,0 0 0,0 0 0,0 0 0,0 0 0,0 0 0,0 0 0,0 0 0,1 0 0,-1 0 0,0 0 0,0 0 0,0-1 0,0 1 0,0 0 0,0 0 0,0 0 0,0 0 0,1 0 0,-13 5 0,-11 9 0,-64 41 0,47-29 0,16-11 0,-37 31 0,42-27 0,0 1 0,-21 31 0,23-29 0,-1 1 0,-1-1 0,-1 0 0,-1-2 0,-40 31 0,18-13 0,34-29 0,0-1 0,0 1 0,-20 11 0,24-16 2,1-1 0,-1 1-1,1 0 1,0 0 0,0 0-1,1 1 1,-1-1 0,1 1-1,-3 5 1,-8 11-1384</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6T20:09:14.059"/>
    </inkml:context>
    <inkml:brush xml:id="br0">
      <inkml:brushProperty name="width" value="0.1" units="cm"/>
      <inkml:brushProperty name="height" value="0.1" units="cm"/>
    </inkml:brush>
  </inkml:definitions>
  <inkml:trace contextRef="#ctx0" brushRef="#br0">0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8:00.433"/>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0 110,'5'-1,"-1"-1,0 1,0-1,0 0,0-1,-1 1,1-1,-1 1,7-7,8-5,-6 7,0 1,1 0,0 1,0 1,1 0,-1 0,1 2,-1-1,22 1,34-10,-46 7,1 1,24 0,269 4,-148 1,-145-1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7T07:02:19.133"/>
    </inkml:context>
    <inkml:brush xml:id="br0">
      <inkml:brushProperty name="width" value="0.1" units="cm"/>
      <inkml:brushProperty name="height" value="0.1" units="cm"/>
    </inkml:brush>
  </inkml:definitions>
  <inkml:trace contextRef="#ctx0" brushRef="#br0">1 0 24575,'0'0'-8191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7T07:02:23.980"/>
    </inkml:context>
    <inkml:brush xml:id="br0">
      <inkml:brushProperty name="width" value="0.1" units="cm"/>
      <inkml:brushProperty name="height" value="0.1" units="cm"/>
    </inkml:brush>
  </inkml:definitions>
  <inkml:trace contextRef="#ctx0" brushRef="#br0">0 0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0-17T07:02:31.155"/>
    </inkml:context>
    <inkml:brush xml:id="br0">
      <inkml:brushProperty name="width" value="0.1" units="cm"/>
      <inkml:brushProperty name="height" value="0.1" units="cm"/>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8:18.715"/>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1 164,'31'2,"60"10,-59-6,57 2,-10-10,59 4,-73 10,-48-8,0 0,20 1,327-2,-188-5,-156 3,1 1,35 8,-34-5,0-1,25 1,278-6,-304 0,-1-1,36-8,-34 5,0 1,26-1,-24 3,45-9,-45 6,48-4,-50 7,0-1,-1-1,1 0,24-10,-25 7,0 1,1 1,-1 1,31-2,-23 5,1-1,57-11,-65 10,0 0,28 0,-30 2,0 0,0-2,21-4,-16 2,0 1,1 1,46 1,6-1,-11-9,3-1,-39 12,-18 1,0-1,1 0,-1 0,0-1,0-1,0 0,-1-1,15-6,-16 5,0 0,1 1,-1 0,1 1,-1 1,19-2,70 1,-84 4,7-1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8:22.443"/>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1 130,'0'-1,"1"0,-1-1,1 1,0 0,0 0,-1 0,1 0,0 0,0 0,0 0,0 0,0 0,0 0,0 0,1 1,-1-1,0 0,0 1,3-1,32-14,-26 12,12-4,0 0,40-4,-8 1,-11 3,0 2,1 3,75 4,-26 0,825-2,-897-1,-1-1,36-8,-34 5,0 1,26-1,-30 3,0 0,35-10,-51 12,16-5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8:28.992"/>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0 157,'30'-2,"0"0,33-9,-32 6,59-4,452 10,-515-3,0 0,31-8,-29 5,46-4,25 11,42-4,-76-10,-49 7,0 2,20-2,-5 1,0-1,0-2,37-12,-36 10,-14 5,0 0,1 2,-1 1,31 1,-31 0,1 0,0-1,-1-1,26-5,-24 1,-3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8:30.851"/>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0 22,'1083'0,"-1064"-1,-1 0,0-2,21-5,-25 4,9-1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06T07:48:37.510"/>
    </inkml:context>
    <inkml:brush xml:id="br0">
      <inkml:brushProperty name="width" value="0.3" units="cm"/>
      <inkml:brushProperty name="height" value="0.6" units="cm"/>
      <inkml:brushProperty name="color" value="#FF5E43"/>
      <inkml:brushProperty name="tip" value="rectangle"/>
      <inkml:brushProperty name="rasterOp" value="maskPen"/>
      <inkml:brushProperty name="ignorePressure" value="1"/>
    </inkml:brush>
  </inkml:definitions>
  <inkml:trace contextRef="#ctx0" brushRef="#br0">1 245,'11'-1,"0"-1,0 0,0-1,0 0,-1 0,18-9,23-7,-18 13,0 1,1 2,-1 1,66 5,-14 0,428-3,-492-1,-1-1,36-9,-34 6,0 2,26-2,288 4,-158 2,-158-2,1-1,35-8,-34 5,0 1,25-1,88 6,55-2,-169-2,35-10,-23 4,74-18,-63 16,-23 5,1 2,-1 0,31-1,19 6,-48 0,1 0,-1-2,1 0,45-10,86-22,-109 25,-25 6</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8CDA11-C19A-7F8A-A0DD-C1DA7DB2261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71212F0-EDE8-A7EB-DE4A-5EEEF2776E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0C8F605-2CF8-7EF1-0DC8-3A29FAFB9438}"/>
              </a:ext>
            </a:extLst>
          </p:cNvPr>
          <p:cNvSpPr>
            <a:spLocks noGrp="1"/>
          </p:cNvSpPr>
          <p:nvPr>
            <p:ph type="dt" sz="half" idx="10"/>
          </p:nvPr>
        </p:nvSpPr>
        <p:spPr/>
        <p:txBody>
          <a:bodyPr/>
          <a:lstStyle/>
          <a:p>
            <a:fld id="{04BE4B4E-6F84-43B8-83FB-C8C245CE218A}" type="datetimeFigureOut">
              <a:rPr lang="it-IT" smtClean="0"/>
              <a:t>24/10/2025</a:t>
            </a:fld>
            <a:endParaRPr lang="it-IT"/>
          </a:p>
        </p:txBody>
      </p:sp>
      <p:sp>
        <p:nvSpPr>
          <p:cNvPr id="5" name="Segnaposto piè di pagina 4">
            <a:extLst>
              <a:ext uri="{FF2B5EF4-FFF2-40B4-BE49-F238E27FC236}">
                <a16:creationId xmlns:a16="http://schemas.microsoft.com/office/drawing/2014/main" id="{A4107841-2A2F-7AF8-5D7A-7F0DA63CBEA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B74E776-B890-3D96-1FFA-7B20E18FF9F6}"/>
              </a:ext>
            </a:extLst>
          </p:cNvPr>
          <p:cNvSpPr>
            <a:spLocks noGrp="1"/>
          </p:cNvSpPr>
          <p:nvPr>
            <p:ph type="sldNum" sz="quarter" idx="12"/>
          </p:nvPr>
        </p:nvSpPr>
        <p:spPr/>
        <p:txBody>
          <a:bodyPr/>
          <a:lstStyle/>
          <a:p>
            <a:fld id="{D2115083-C8F1-4835-9E70-A5F61714B486}" type="slidenum">
              <a:rPr lang="it-IT" smtClean="0"/>
              <a:t>‹N›</a:t>
            </a:fld>
            <a:endParaRPr lang="it-IT"/>
          </a:p>
        </p:txBody>
      </p:sp>
    </p:spTree>
    <p:extLst>
      <p:ext uri="{BB962C8B-B14F-4D97-AF65-F5344CB8AC3E}">
        <p14:creationId xmlns:p14="http://schemas.microsoft.com/office/powerpoint/2010/main" val="2552373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0E1ABD-D286-7100-245A-50FDB8B77F2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2FCBA20-DBD5-47FD-B69D-D2B35515299D}"/>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20EBD65-C9F3-F339-7BD7-070FB3AD61E5}"/>
              </a:ext>
            </a:extLst>
          </p:cNvPr>
          <p:cNvSpPr>
            <a:spLocks noGrp="1"/>
          </p:cNvSpPr>
          <p:nvPr>
            <p:ph type="dt" sz="half" idx="10"/>
          </p:nvPr>
        </p:nvSpPr>
        <p:spPr/>
        <p:txBody>
          <a:bodyPr/>
          <a:lstStyle/>
          <a:p>
            <a:fld id="{04BE4B4E-6F84-43B8-83FB-C8C245CE218A}" type="datetimeFigureOut">
              <a:rPr lang="it-IT" smtClean="0"/>
              <a:t>24/10/2025</a:t>
            </a:fld>
            <a:endParaRPr lang="it-IT"/>
          </a:p>
        </p:txBody>
      </p:sp>
      <p:sp>
        <p:nvSpPr>
          <p:cNvPr id="5" name="Segnaposto piè di pagina 4">
            <a:extLst>
              <a:ext uri="{FF2B5EF4-FFF2-40B4-BE49-F238E27FC236}">
                <a16:creationId xmlns:a16="http://schemas.microsoft.com/office/drawing/2014/main" id="{BEDE67C5-B5DF-3FE9-34D5-E0BDA733643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B535646-8B85-57E1-1FB5-639727B443C6}"/>
              </a:ext>
            </a:extLst>
          </p:cNvPr>
          <p:cNvSpPr>
            <a:spLocks noGrp="1"/>
          </p:cNvSpPr>
          <p:nvPr>
            <p:ph type="sldNum" sz="quarter" idx="12"/>
          </p:nvPr>
        </p:nvSpPr>
        <p:spPr/>
        <p:txBody>
          <a:bodyPr/>
          <a:lstStyle/>
          <a:p>
            <a:fld id="{D2115083-C8F1-4835-9E70-A5F61714B486}" type="slidenum">
              <a:rPr lang="it-IT" smtClean="0"/>
              <a:t>‹N›</a:t>
            </a:fld>
            <a:endParaRPr lang="it-IT"/>
          </a:p>
        </p:txBody>
      </p:sp>
    </p:spTree>
    <p:extLst>
      <p:ext uri="{BB962C8B-B14F-4D97-AF65-F5344CB8AC3E}">
        <p14:creationId xmlns:p14="http://schemas.microsoft.com/office/powerpoint/2010/main" val="38441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F4B449A-AEDA-E48E-11C6-9A429D183EC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AB70778-5067-9716-8BB9-99E3D15611E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E2029C3-D0A8-01D8-5CE5-C2519645470C}"/>
              </a:ext>
            </a:extLst>
          </p:cNvPr>
          <p:cNvSpPr>
            <a:spLocks noGrp="1"/>
          </p:cNvSpPr>
          <p:nvPr>
            <p:ph type="dt" sz="half" idx="10"/>
          </p:nvPr>
        </p:nvSpPr>
        <p:spPr/>
        <p:txBody>
          <a:bodyPr/>
          <a:lstStyle/>
          <a:p>
            <a:fld id="{04BE4B4E-6F84-43B8-83FB-C8C245CE218A}" type="datetimeFigureOut">
              <a:rPr lang="it-IT" smtClean="0"/>
              <a:t>24/10/2025</a:t>
            </a:fld>
            <a:endParaRPr lang="it-IT"/>
          </a:p>
        </p:txBody>
      </p:sp>
      <p:sp>
        <p:nvSpPr>
          <p:cNvPr id="5" name="Segnaposto piè di pagina 4">
            <a:extLst>
              <a:ext uri="{FF2B5EF4-FFF2-40B4-BE49-F238E27FC236}">
                <a16:creationId xmlns:a16="http://schemas.microsoft.com/office/drawing/2014/main" id="{E52228B4-EF56-ECF9-E98C-BC7D65E5742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33D2521-97A9-A107-02F6-E823FADEE86F}"/>
              </a:ext>
            </a:extLst>
          </p:cNvPr>
          <p:cNvSpPr>
            <a:spLocks noGrp="1"/>
          </p:cNvSpPr>
          <p:nvPr>
            <p:ph type="sldNum" sz="quarter" idx="12"/>
          </p:nvPr>
        </p:nvSpPr>
        <p:spPr/>
        <p:txBody>
          <a:bodyPr/>
          <a:lstStyle/>
          <a:p>
            <a:fld id="{D2115083-C8F1-4835-9E70-A5F61714B486}" type="slidenum">
              <a:rPr lang="it-IT" smtClean="0"/>
              <a:t>‹N›</a:t>
            </a:fld>
            <a:endParaRPr lang="it-IT"/>
          </a:p>
        </p:txBody>
      </p:sp>
    </p:spTree>
    <p:extLst>
      <p:ext uri="{BB962C8B-B14F-4D97-AF65-F5344CB8AC3E}">
        <p14:creationId xmlns:p14="http://schemas.microsoft.com/office/powerpoint/2010/main" val="79238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99B4EA-CB10-F3BB-CC1C-4530F8A5C77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9F363A3-321E-5F47-A5DE-7C2E86A28F6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BD9D5EE-32EA-9008-77E9-E58DFBFCA9A2}"/>
              </a:ext>
            </a:extLst>
          </p:cNvPr>
          <p:cNvSpPr>
            <a:spLocks noGrp="1"/>
          </p:cNvSpPr>
          <p:nvPr>
            <p:ph type="dt" sz="half" idx="10"/>
          </p:nvPr>
        </p:nvSpPr>
        <p:spPr/>
        <p:txBody>
          <a:bodyPr/>
          <a:lstStyle/>
          <a:p>
            <a:fld id="{04BE4B4E-6F84-43B8-83FB-C8C245CE218A}" type="datetimeFigureOut">
              <a:rPr lang="it-IT" smtClean="0"/>
              <a:t>24/10/2025</a:t>
            </a:fld>
            <a:endParaRPr lang="it-IT"/>
          </a:p>
        </p:txBody>
      </p:sp>
      <p:sp>
        <p:nvSpPr>
          <p:cNvPr id="5" name="Segnaposto piè di pagina 4">
            <a:extLst>
              <a:ext uri="{FF2B5EF4-FFF2-40B4-BE49-F238E27FC236}">
                <a16:creationId xmlns:a16="http://schemas.microsoft.com/office/drawing/2014/main" id="{44124CD5-DB97-3C57-E53F-45616BDEB7C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7EA80FB-42A6-72CC-7359-3126EC9E8057}"/>
              </a:ext>
            </a:extLst>
          </p:cNvPr>
          <p:cNvSpPr>
            <a:spLocks noGrp="1"/>
          </p:cNvSpPr>
          <p:nvPr>
            <p:ph type="sldNum" sz="quarter" idx="12"/>
          </p:nvPr>
        </p:nvSpPr>
        <p:spPr/>
        <p:txBody>
          <a:bodyPr/>
          <a:lstStyle/>
          <a:p>
            <a:fld id="{D2115083-C8F1-4835-9E70-A5F61714B486}" type="slidenum">
              <a:rPr lang="it-IT" smtClean="0"/>
              <a:t>‹N›</a:t>
            </a:fld>
            <a:endParaRPr lang="it-IT"/>
          </a:p>
        </p:txBody>
      </p:sp>
    </p:spTree>
    <p:extLst>
      <p:ext uri="{BB962C8B-B14F-4D97-AF65-F5344CB8AC3E}">
        <p14:creationId xmlns:p14="http://schemas.microsoft.com/office/powerpoint/2010/main" val="2420235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C1331E-9A72-0379-830E-6B64EF64067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153BEE2-FB0A-2509-9D96-46C81FCDC2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19B64F1-9699-8C03-6C47-870B3EABEEC1}"/>
              </a:ext>
            </a:extLst>
          </p:cNvPr>
          <p:cNvSpPr>
            <a:spLocks noGrp="1"/>
          </p:cNvSpPr>
          <p:nvPr>
            <p:ph type="dt" sz="half" idx="10"/>
          </p:nvPr>
        </p:nvSpPr>
        <p:spPr/>
        <p:txBody>
          <a:bodyPr/>
          <a:lstStyle/>
          <a:p>
            <a:fld id="{04BE4B4E-6F84-43B8-83FB-C8C245CE218A}" type="datetimeFigureOut">
              <a:rPr lang="it-IT" smtClean="0"/>
              <a:t>24/10/2025</a:t>
            </a:fld>
            <a:endParaRPr lang="it-IT"/>
          </a:p>
        </p:txBody>
      </p:sp>
      <p:sp>
        <p:nvSpPr>
          <p:cNvPr id="5" name="Segnaposto piè di pagina 4">
            <a:extLst>
              <a:ext uri="{FF2B5EF4-FFF2-40B4-BE49-F238E27FC236}">
                <a16:creationId xmlns:a16="http://schemas.microsoft.com/office/drawing/2014/main" id="{932B058D-881F-A4BA-C68C-96166E01FC9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5A9E009-9E30-B9DB-55B6-D88E2ED98ED2}"/>
              </a:ext>
            </a:extLst>
          </p:cNvPr>
          <p:cNvSpPr>
            <a:spLocks noGrp="1"/>
          </p:cNvSpPr>
          <p:nvPr>
            <p:ph type="sldNum" sz="quarter" idx="12"/>
          </p:nvPr>
        </p:nvSpPr>
        <p:spPr/>
        <p:txBody>
          <a:bodyPr/>
          <a:lstStyle/>
          <a:p>
            <a:fld id="{D2115083-C8F1-4835-9E70-A5F61714B486}" type="slidenum">
              <a:rPr lang="it-IT" smtClean="0"/>
              <a:t>‹N›</a:t>
            </a:fld>
            <a:endParaRPr lang="it-IT"/>
          </a:p>
        </p:txBody>
      </p:sp>
    </p:spTree>
    <p:extLst>
      <p:ext uri="{BB962C8B-B14F-4D97-AF65-F5344CB8AC3E}">
        <p14:creationId xmlns:p14="http://schemas.microsoft.com/office/powerpoint/2010/main" val="2152360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890378-D35B-7E8A-AF9E-0BB98BA544A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0038BBD-9FC7-AFF9-159A-03CE57359A9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6E685AE-3148-4A4D-1D01-AFB1C218D22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47E5628-F023-BCFB-CBD2-4D707AA56BD1}"/>
              </a:ext>
            </a:extLst>
          </p:cNvPr>
          <p:cNvSpPr>
            <a:spLocks noGrp="1"/>
          </p:cNvSpPr>
          <p:nvPr>
            <p:ph type="dt" sz="half" idx="10"/>
          </p:nvPr>
        </p:nvSpPr>
        <p:spPr/>
        <p:txBody>
          <a:bodyPr/>
          <a:lstStyle/>
          <a:p>
            <a:fld id="{04BE4B4E-6F84-43B8-83FB-C8C245CE218A}" type="datetimeFigureOut">
              <a:rPr lang="it-IT" smtClean="0"/>
              <a:t>24/10/2025</a:t>
            </a:fld>
            <a:endParaRPr lang="it-IT"/>
          </a:p>
        </p:txBody>
      </p:sp>
      <p:sp>
        <p:nvSpPr>
          <p:cNvPr id="6" name="Segnaposto piè di pagina 5">
            <a:extLst>
              <a:ext uri="{FF2B5EF4-FFF2-40B4-BE49-F238E27FC236}">
                <a16:creationId xmlns:a16="http://schemas.microsoft.com/office/drawing/2014/main" id="{9C41458F-0721-FE4B-FF3D-DA53C47262D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5DFB510-BB9B-EB55-E068-F51122CA802A}"/>
              </a:ext>
            </a:extLst>
          </p:cNvPr>
          <p:cNvSpPr>
            <a:spLocks noGrp="1"/>
          </p:cNvSpPr>
          <p:nvPr>
            <p:ph type="sldNum" sz="quarter" idx="12"/>
          </p:nvPr>
        </p:nvSpPr>
        <p:spPr/>
        <p:txBody>
          <a:bodyPr/>
          <a:lstStyle/>
          <a:p>
            <a:fld id="{D2115083-C8F1-4835-9E70-A5F61714B486}" type="slidenum">
              <a:rPr lang="it-IT" smtClean="0"/>
              <a:t>‹N›</a:t>
            </a:fld>
            <a:endParaRPr lang="it-IT"/>
          </a:p>
        </p:txBody>
      </p:sp>
    </p:spTree>
    <p:extLst>
      <p:ext uri="{BB962C8B-B14F-4D97-AF65-F5344CB8AC3E}">
        <p14:creationId xmlns:p14="http://schemas.microsoft.com/office/powerpoint/2010/main" val="2453227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33B056-629B-AB3A-F8DF-9A3067578D0A}"/>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01A14B2-8D06-5861-5A2F-D4B5E2499D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D0D764E-A06B-B6E1-956C-DBF6486F477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5BC59DE-438F-829A-797E-1AF08D8866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1EF992E-BBE3-D2C6-7641-86B92DA1890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76EF510-E26E-6ECA-7E52-3D9C3FDAAB22}"/>
              </a:ext>
            </a:extLst>
          </p:cNvPr>
          <p:cNvSpPr>
            <a:spLocks noGrp="1"/>
          </p:cNvSpPr>
          <p:nvPr>
            <p:ph type="dt" sz="half" idx="10"/>
          </p:nvPr>
        </p:nvSpPr>
        <p:spPr/>
        <p:txBody>
          <a:bodyPr/>
          <a:lstStyle/>
          <a:p>
            <a:fld id="{04BE4B4E-6F84-43B8-83FB-C8C245CE218A}" type="datetimeFigureOut">
              <a:rPr lang="it-IT" smtClean="0"/>
              <a:t>24/10/2025</a:t>
            </a:fld>
            <a:endParaRPr lang="it-IT"/>
          </a:p>
        </p:txBody>
      </p:sp>
      <p:sp>
        <p:nvSpPr>
          <p:cNvPr id="8" name="Segnaposto piè di pagina 7">
            <a:extLst>
              <a:ext uri="{FF2B5EF4-FFF2-40B4-BE49-F238E27FC236}">
                <a16:creationId xmlns:a16="http://schemas.microsoft.com/office/drawing/2014/main" id="{01AA1E8F-B4A0-B42A-7757-0B88055874A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69821A9-429E-E253-23ED-6BFAC1CC2639}"/>
              </a:ext>
            </a:extLst>
          </p:cNvPr>
          <p:cNvSpPr>
            <a:spLocks noGrp="1"/>
          </p:cNvSpPr>
          <p:nvPr>
            <p:ph type="sldNum" sz="quarter" idx="12"/>
          </p:nvPr>
        </p:nvSpPr>
        <p:spPr/>
        <p:txBody>
          <a:bodyPr/>
          <a:lstStyle/>
          <a:p>
            <a:fld id="{D2115083-C8F1-4835-9E70-A5F61714B486}" type="slidenum">
              <a:rPr lang="it-IT" smtClean="0"/>
              <a:t>‹N›</a:t>
            </a:fld>
            <a:endParaRPr lang="it-IT"/>
          </a:p>
        </p:txBody>
      </p:sp>
    </p:spTree>
    <p:extLst>
      <p:ext uri="{BB962C8B-B14F-4D97-AF65-F5344CB8AC3E}">
        <p14:creationId xmlns:p14="http://schemas.microsoft.com/office/powerpoint/2010/main" val="1298660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52383A-8370-EA94-D0C7-FD012B807C11}"/>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B95EA18-1DDE-CD3B-89A6-03513357C79A}"/>
              </a:ext>
            </a:extLst>
          </p:cNvPr>
          <p:cNvSpPr>
            <a:spLocks noGrp="1"/>
          </p:cNvSpPr>
          <p:nvPr>
            <p:ph type="dt" sz="half" idx="10"/>
          </p:nvPr>
        </p:nvSpPr>
        <p:spPr/>
        <p:txBody>
          <a:bodyPr/>
          <a:lstStyle/>
          <a:p>
            <a:fld id="{04BE4B4E-6F84-43B8-83FB-C8C245CE218A}" type="datetimeFigureOut">
              <a:rPr lang="it-IT" smtClean="0"/>
              <a:t>24/10/2025</a:t>
            </a:fld>
            <a:endParaRPr lang="it-IT"/>
          </a:p>
        </p:txBody>
      </p:sp>
      <p:sp>
        <p:nvSpPr>
          <p:cNvPr id="4" name="Segnaposto piè di pagina 3">
            <a:extLst>
              <a:ext uri="{FF2B5EF4-FFF2-40B4-BE49-F238E27FC236}">
                <a16:creationId xmlns:a16="http://schemas.microsoft.com/office/drawing/2014/main" id="{42584E58-A510-D6E3-7041-6B299E217DB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09360EE-984E-C3D8-7600-CE9184BCEA43}"/>
              </a:ext>
            </a:extLst>
          </p:cNvPr>
          <p:cNvSpPr>
            <a:spLocks noGrp="1"/>
          </p:cNvSpPr>
          <p:nvPr>
            <p:ph type="sldNum" sz="quarter" idx="12"/>
          </p:nvPr>
        </p:nvSpPr>
        <p:spPr/>
        <p:txBody>
          <a:bodyPr/>
          <a:lstStyle/>
          <a:p>
            <a:fld id="{D2115083-C8F1-4835-9E70-A5F61714B486}" type="slidenum">
              <a:rPr lang="it-IT" smtClean="0"/>
              <a:t>‹N›</a:t>
            </a:fld>
            <a:endParaRPr lang="it-IT"/>
          </a:p>
        </p:txBody>
      </p:sp>
    </p:spTree>
    <p:extLst>
      <p:ext uri="{BB962C8B-B14F-4D97-AF65-F5344CB8AC3E}">
        <p14:creationId xmlns:p14="http://schemas.microsoft.com/office/powerpoint/2010/main" val="100320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8D72CEB-5F18-2FC7-70DF-E77ED6294240}"/>
              </a:ext>
            </a:extLst>
          </p:cNvPr>
          <p:cNvSpPr>
            <a:spLocks noGrp="1"/>
          </p:cNvSpPr>
          <p:nvPr>
            <p:ph type="dt" sz="half" idx="10"/>
          </p:nvPr>
        </p:nvSpPr>
        <p:spPr/>
        <p:txBody>
          <a:bodyPr/>
          <a:lstStyle/>
          <a:p>
            <a:fld id="{04BE4B4E-6F84-43B8-83FB-C8C245CE218A}" type="datetimeFigureOut">
              <a:rPr lang="it-IT" smtClean="0"/>
              <a:t>24/10/2025</a:t>
            </a:fld>
            <a:endParaRPr lang="it-IT"/>
          </a:p>
        </p:txBody>
      </p:sp>
      <p:sp>
        <p:nvSpPr>
          <p:cNvPr id="3" name="Segnaposto piè di pagina 2">
            <a:extLst>
              <a:ext uri="{FF2B5EF4-FFF2-40B4-BE49-F238E27FC236}">
                <a16:creationId xmlns:a16="http://schemas.microsoft.com/office/drawing/2014/main" id="{91B56B9C-35F0-D582-589A-4C928401AA01}"/>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7E60CBE-7466-AC47-B95F-106B5D7EE51A}"/>
              </a:ext>
            </a:extLst>
          </p:cNvPr>
          <p:cNvSpPr>
            <a:spLocks noGrp="1"/>
          </p:cNvSpPr>
          <p:nvPr>
            <p:ph type="sldNum" sz="quarter" idx="12"/>
          </p:nvPr>
        </p:nvSpPr>
        <p:spPr/>
        <p:txBody>
          <a:bodyPr/>
          <a:lstStyle/>
          <a:p>
            <a:fld id="{D2115083-C8F1-4835-9E70-A5F61714B486}" type="slidenum">
              <a:rPr lang="it-IT" smtClean="0"/>
              <a:t>‹N›</a:t>
            </a:fld>
            <a:endParaRPr lang="it-IT"/>
          </a:p>
        </p:txBody>
      </p:sp>
    </p:spTree>
    <p:extLst>
      <p:ext uri="{BB962C8B-B14F-4D97-AF65-F5344CB8AC3E}">
        <p14:creationId xmlns:p14="http://schemas.microsoft.com/office/powerpoint/2010/main" val="1205747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087164-DEB2-EAA3-E3A4-48FED345A71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1EEF17D-C2C1-5ADE-7871-8410776EC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8B0EFC3-D1F0-997C-A3DA-4C0CF3F5E8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EE73629-9BB0-EAC8-CF79-366473745E89}"/>
              </a:ext>
            </a:extLst>
          </p:cNvPr>
          <p:cNvSpPr>
            <a:spLocks noGrp="1"/>
          </p:cNvSpPr>
          <p:nvPr>
            <p:ph type="dt" sz="half" idx="10"/>
          </p:nvPr>
        </p:nvSpPr>
        <p:spPr/>
        <p:txBody>
          <a:bodyPr/>
          <a:lstStyle/>
          <a:p>
            <a:fld id="{04BE4B4E-6F84-43B8-83FB-C8C245CE218A}" type="datetimeFigureOut">
              <a:rPr lang="it-IT" smtClean="0"/>
              <a:t>24/10/2025</a:t>
            </a:fld>
            <a:endParaRPr lang="it-IT"/>
          </a:p>
        </p:txBody>
      </p:sp>
      <p:sp>
        <p:nvSpPr>
          <p:cNvPr id="6" name="Segnaposto piè di pagina 5">
            <a:extLst>
              <a:ext uri="{FF2B5EF4-FFF2-40B4-BE49-F238E27FC236}">
                <a16:creationId xmlns:a16="http://schemas.microsoft.com/office/drawing/2014/main" id="{0CFCCD19-286E-2298-3D5C-5BF40CA5337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0431CB8-9C76-2DEC-CC56-B0398EA6DEF0}"/>
              </a:ext>
            </a:extLst>
          </p:cNvPr>
          <p:cNvSpPr>
            <a:spLocks noGrp="1"/>
          </p:cNvSpPr>
          <p:nvPr>
            <p:ph type="sldNum" sz="quarter" idx="12"/>
          </p:nvPr>
        </p:nvSpPr>
        <p:spPr/>
        <p:txBody>
          <a:bodyPr/>
          <a:lstStyle/>
          <a:p>
            <a:fld id="{D2115083-C8F1-4835-9E70-A5F61714B486}" type="slidenum">
              <a:rPr lang="it-IT" smtClean="0"/>
              <a:t>‹N›</a:t>
            </a:fld>
            <a:endParaRPr lang="it-IT"/>
          </a:p>
        </p:txBody>
      </p:sp>
    </p:spTree>
    <p:extLst>
      <p:ext uri="{BB962C8B-B14F-4D97-AF65-F5344CB8AC3E}">
        <p14:creationId xmlns:p14="http://schemas.microsoft.com/office/powerpoint/2010/main" val="78910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7D575-B8AA-640C-A945-D538BAC8AE2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3A5335A-AEE0-1E73-E334-E233A5229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7BC90A1-BD6D-0186-14AC-5EEB18DC7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BFAE703-291B-33B8-9CFD-318DB541A9C3}"/>
              </a:ext>
            </a:extLst>
          </p:cNvPr>
          <p:cNvSpPr>
            <a:spLocks noGrp="1"/>
          </p:cNvSpPr>
          <p:nvPr>
            <p:ph type="dt" sz="half" idx="10"/>
          </p:nvPr>
        </p:nvSpPr>
        <p:spPr/>
        <p:txBody>
          <a:bodyPr/>
          <a:lstStyle/>
          <a:p>
            <a:fld id="{04BE4B4E-6F84-43B8-83FB-C8C245CE218A}" type="datetimeFigureOut">
              <a:rPr lang="it-IT" smtClean="0"/>
              <a:t>24/10/2025</a:t>
            </a:fld>
            <a:endParaRPr lang="it-IT"/>
          </a:p>
        </p:txBody>
      </p:sp>
      <p:sp>
        <p:nvSpPr>
          <p:cNvPr id="6" name="Segnaposto piè di pagina 5">
            <a:extLst>
              <a:ext uri="{FF2B5EF4-FFF2-40B4-BE49-F238E27FC236}">
                <a16:creationId xmlns:a16="http://schemas.microsoft.com/office/drawing/2014/main" id="{275FCB2E-7FF3-A64A-C57E-EA6589CBBB5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D391C47-988A-1E4B-0F5F-0CBAE7A50735}"/>
              </a:ext>
            </a:extLst>
          </p:cNvPr>
          <p:cNvSpPr>
            <a:spLocks noGrp="1"/>
          </p:cNvSpPr>
          <p:nvPr>
            <p:ph type="sldNum" sz="quarter" idx="12"/>
          </p:nvPr>
        </p:nvSpPr>
        <p:spPr/>
        <p:txBody>
          <a:bodyPr/>
          <a:lstStyle/>
          <a:p>
            <a:fld id="{D2115083-C8F1-4835-9E70-A5F61714B486}" type="slidenum">
              <a:rPr lang="it-IT" smtClean="0"/>
              <a:t>‹N›</a:t>
            </a:fld>
            <a:endParaRPr lang="it-IT"/>
          </a:p>
        </p:txBody>
      </p:sp>
    </p:spTree>
    <p:extLst>
      <p:ext uri="{BB962C8B-B14F-4D97-AF65-F5344CB8AC3E}">
        <p14:creationId xmlns:p14="http://schemas.microsoft.com/office/powerpoint/2010/main" val="353722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81F0D68-8722-FB7E-7557-C8E50A26A2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897055F-14C4-5D6D-9884-8D0EE99A1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A879F0C-1302-E886-9681-9F5C709080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BE4B4E-6F84-43B8-83FB-C8C245CE218A}" type="datetimeFigureOut">
              <a:rPr lang="it-IT" smtClean="0"/>
              <a:t>24/10/2025</a:t>
            </a:fld>
            <a:endParaRPr lang="it-IT"/>
          </a:p>
        </p:txBody>
      </p:sp>
      <p:sp>
        <p:nvSpPr>
          <p:cNvPr id="5" name="Segnaposto piè di pagina 4">
            <a:extLst>
              <a:ext uri="{FF2B5EF4-FFF2-40B4-BE49-F238E27FC236}">
                <a16:creationId xmlns:a16="http://schemas.microsoft.com/office/drawing/2014/main" id="{B8421898-B38F-430B-67B4-BA9A58094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A3B59C3F-AF9E-7B62-D3FF-4F47F76EDE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115083-C8F1-4835-9E70-A5F61714B486}" type="slidenum">
              <a:rPr lang="it-IT" smtClean="0"/>
              <a:t>‹N›</a:t>
            </a:fld>
            <a:endParaRPr lang="it-IT"/>
          </a:p>
        </p:txBody>
      </p:sp>
    </p:spTree>
    <p:extLst>
      <p:ext uri="{BB962C8B-B14F-4D97-AF65-F5344CB8AC3E}">
        <p14:creationId xmlns:p14="http://schemas.microsoft.com/office/powerpoint/2010/main" val="721816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_rels/slide13.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_rels/slide14.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_rels/slide16.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_rels/slide17.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0.png"/><Relationship Id="rId11" Type="http://schemas.openxmlformats.org/officeDocument/2006/relationships/image" Target="../media/image4.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slideLayout" Target="../slideLayouts/slideLayout2.xml"/><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0.jpeg"/><Relationship Id="rId2" Type="http://schemas.microsoft.com/office/2007/relationships/media" Target="../media/media8.m4a"/><Relationship Id="rId16" Type="http://schemas.openxmlformats.org/officeDocument/2006/relationships/image" Target="../media/image4.png"/><Relationship Id="rId1" Type="http://schemas.openxmlformats.org/officeDocument/2006/relationships/audio" Target="NULL" TargetMode="Externa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69.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customXml" Target="../ink/ink33.xml"/><Relationship Id="rId18" Type="http://schemas.openxmlformats.org/officeDocument/2006/relationships/image" Target="../media/image78.png"/><Relationship Id="rId26" Type="http://schemas.openxmlformats.org/officeDocument/2006/relationships/image" Target="../media/image82.png"/><Relationship Id="rId3" Type="http://schemas.openxmlformats.org/officeDocument/2006/relationships/slideLayout" Target="../slideLayouts/slideLayout2.xml"/><Relationship Id="rId21" Type="http://schemas.openxmlformats.org/officeDocument/2006/relationships/customXml" Target="../ink/ink37.xml"/><Relationship Id="rId7" Type="http://schemas.openxmlformats.org/officeDocument/2006/relationships/customXml" Target="../ink/ink30.xml"/><Relationship Id="rId12" Type="http://schemas.openxmlformats.org/officeDocument/2006/relationships/image" Target="../media/image75.png"/><Relationship Id="rId17" Type="http://schemas.openxmlformats.org/officeDocument/2006/relationships/customXml" Target="../ink/ink35.xml"/><Relationship Id="rId25" Type="http://schemas.openxmlformats.org/officeDocument/2006/relationships/customXml" Target="../ink/ink39.xml"/><Relationship Id="rId2" Type="http://schemas.openxmlformats.org/officeDocument/2006/relationships/audio" Target="../media/media9.m4a"/><Relationship Id="rId16" Type="http://schemas.openxmlformats.org/officeDocument/2006/relationships/image" Target="../media/image77.png"/><Relationship Id="rId20" Type="http://schemas.openxmlformats.org/officeDocument/2006/relationships/image" Target="../media/image79.png"/><Relationship Id="rId29" Type="http://schemas.openxmlformats.org/officeDocument/2006/relationships/customXml" Target="../ink/ink40.xml"/><Relationship Id="rId1" Type="http://schemas.microsoft.com/office/2007/relationships/media" Target="../media/media9.m4a"/><Relationship Id="rId6" Type="http://schemas.openxmlformats.org/officeDocument/2006/relationships/image" Target="../media/image72.png"/><Relationship Id="rId11" Type="http://schemas.openxmlformats.org/officeDocument/2006/relationships/customXml" Target="../ink/ink32.xml"/><Relationship Id="rId24" Type="http://schemas.openxmlformats.org/officeDocument/2006/relationships/image" Target="../media/image81.png"/><Relationship Id="rId32" Type="http://schemas.openxmlformats.org/officeDocument/2006/relationships/image" Target="../media/image84.png"/><Relationship Id="rId5" Type="http://schemas.openxmlformats.org/officeDocument/2006/relationships/image" Target="../media/image71.jpeg"/><Relationship Id="rId15" Type="http://schemas.openxmlformats.org/officeDocument/2006/relationships/customXml" Target="../ink/ink34.xml"/><Relationship Id="rId23" Type="http://schemas.openxmlformats.org/officeDocument/2006/relationships/customXml" Target="../ink/ink38.xml"/><Relationship Id="rId28" Type="http://schemas.openxmlformats.org/officeDocument/2006/relationships/image" Target="../media/image4.png"/><Relationship Id="rId10" Type="http://schemas.openxmlformats.org/officeDocument/2006/relationships/image" Target="../media/image74.png"/><Relationship Id="rId19" Type="http://schemas.openxmlformats.org/officeDocument/2006/relationships/customXml" Target="../ink/ink36.xml"/><Relationship Id="rId31" Type="http://schemas.openxmlformats.org/officeDocument/2006/relationships/customXml" Target="../ink/ink42.xml"/><Relationship Id="rId4" Type="http://schemas.openxmlformats.org/officeDocument/2006/relationships/image" Target="../media/image20.jpg"/><Relationship Id="rId9" Type="http://schemas.openxmlformats.org/officeDocument/2006/relationships/customXml" Target="../ink/ink31.xml"/><Relationship Id="rId14" Type="http://schemas.openxmlformats.org/officeDocument/2006/relationships/image" Target="../media/image76.png"/><Relationship Id="rId22" Type="http://schemas.openxmlformats.org/officeDocument/2006/relationships/image" Target="../media/image80.png"/><Relationship Id="rId27" Type="http://schemas.openxmlformats.org/officeDocument/2006/relationships/image" Target="../media/image83.png"/><Relationship Id="rId30" Type="http://schemas.openxmlformats.org/officeDocument/2006/relationships/customXml" Target="../ink/ink4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image" Target="../media/image8.jpeg"/><Relationship Id="rId12"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fif"/><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26" Type="http://schemas.openxmlformats.org/officeDocument/2006/relationships/customXml" Target="../ink/ink7.xml"/><Relationship Id="rId21" Type="http://schemas.openxmlformats.org/officeDocument/2006/relationships/image" Target="../media/image160.png"/><Relationship Id="rId47" Type="http://schemas.openxmlformats.org/officeDocument/2006/relationships/image" Target="../media/image29.png"/><Relationship Id="rId63" Type="http://schemas.openxmlformats.org/officeDocument/2006/relationships/image" Target="../media/image37.png"/><Relationship Id="rId68" Type="http://schemas.openxmlformats.org/officeDocument/2006/relationships/image" Target="../media/image26.png"/><Relationship Id="rId7" Type="http://schemas.openxmlformats.org/officeDocument/2006/relationships/image" Target="../media/image16.png"/><Relationship Id="rId71" Type="http://schemas.openxmlformats.org/officeDocument/2006/relationships/customXml" Target="../ink/ink25.xml"/><Relationship Id="rId2" Type="http://schemas.openxmlformats.org/officeDocument/2006/relationships/audio" Target="../media/media3.m4a"/><Relationship Id="rId16" Type="http://schemas.openxmlformats.org/officeDocument/2006/relationships/image" Target="../media/image20.jpg"/><Relationship Id="rId29" Type="http://schemas.openxmlformats.org/officeDocument/2006/relationships/image" Target="../media/image20.png"/><Relationship Id="rId11" Type="http://schemas.openxmlformats.org/officeDocument/2006/relationships/customXml" Target="../ink/ink3.xml"/><Relationship Id="rId24" Type="http://schemas.openxmlformats.org/officeDocument/2006/relationships/customXml" Target="../ink/ink6.xml"/><Relationship Id="rId32" Type="http://schemas.openxmlformats.org/officeDocument/2006/relationships/customXml" Target="../ink/ink10.xml"/><Relationship Id="rId45" Type="http://schemas.openxmlformats.org/officeDocument/2006/relationships/image" Target="../media/image28.png"/><Relationship Id="rId53" Type="http://schemas.openxmlformats.org/officeDocument/2006/relationships/image" Target="../media/image32.png"/><Relationship Id="rId58" Type="http://schemas.openxmlformats.org/officeDocument/2006/relationships/customXml" Target="../ink/ink19.xml"/><Relationship Id="rId66" Type="http://schemas.openxmlformats.org/officeDocument/2006/relationships/image" Target="../media/image25.png"/><Relationship Id="rId74" Type="http://schemas.openxmlformats.org/officeDocument/2006/relationships/image" Target="../media/image40.png"/><Relationship Id="rId79" Type="http://schemas.openxmlformats.org/officeDocument/2006/relationships/customXml" Target="../ink/ink29.xml"/><Relationship Id="rId5" Type="http://schemas.openxmlformats.org/officeDocument/2006/relationships/image" Target="../media/image14.jpeg"/><Relationship Id="rId61" Type="http://schemas.openxmlformats.org/officeDocument/2006/relationships/image" Target="../media/image36.png"/><Relationship Id="rId19" Type="http://schemas.openxmlformats.org/officeDocument/2006/relationships/image" Target="../media/image23.png"/><Relationship Id="rId14" Type="http://schemas.openxmlformats.org/officeDocument/2006/relationships/image" Target="../media/image19.png"/><Relationship Id="rId22" Type="http://schemas.openxmlformats.org/officeDocument/2006/relationships/customXml" Target="../ink/ink5.xml"/><Relationship Id="rId27" Type="http://schemas.openxmlformats.org/officeDocument/2006/relationships/image" Target="../media/image190.png"/><Relationship Id="rId30" Type="http://schemas.openxmlformats.org/officeDocument/2006/relationships/customXml" Target="../ink/ink9.xml"/><Relationship Id="rId43" Type="http://schemas.openxmlformats.org/officeDocument/2006/relationships/image" Target="../media/image27.png"/><Relationship Id="rId48" Type="http://schemas.openxmlformats.org/officeDocument/2006/relationships/customXml" Target="../ink/ink14.xml"/><Relationship Id="rId56" Type="http://schemas.openxmlformats.org/officeDocument/2006/relationships/customXml" Target="../ink/ink18.xml"/><Relationship Id="rId64" Type="http://schemas.openxmlformats.org/officeDocument/2006/relationships/image" Target="../media/image4.png"/><Relationship Id="rId69" Type="http://schemas.openxmlformats.org/officeDocument/2006/relationships/customXml" Target="../ink/ink24.xml"/><Relationship Id="rId77" Type="http://schemas.openxmlformats.org/officeDocument/2006/relationships/customXml" Target="../ink/ink28.xml"/><Relationship Id="rId8" Type="http://schemas.openxmlformats.org/officeDocument/2006/relationships/customXml" Target="../ink/ink1.xml"/><Relationship Id="rId51" Type="http://schemas.openxmlformats.org/officeDocument/2006/relationships/image" Target="../media/image31.png"/><Relationship Id="rId72" Type="http://schemas.openxmlformats.org/officeDocument/2006/relationships/image" Target="../media/image39.png"/><Relationship Id="rId80" Type="http://schemas.openxmlformats.org/officeDocument/2006/relationships/image" Target="../media/image43.png"/><Relationship Id="rId3" Type="http://schemas.openxmlformats.org/officeDocument/2006/relationships/slideLayout" Target="../slideLayouts/slideLayout2.xml"/><Relationship Id="rId12" Type="http://schemas.openxmlformats.org/officeDocument/2006/relationships/image" Target="../media/image17.png"/><Relationship Id="rId17" Type="http://schemas.openxmlformats.org/officeDocument/2006/relationships/image" Target="../media/image21.png"/><Relationship Id="rId25" Type="http://schemas.openxmlformats.org/officeDocument/2006/relationships/image" Target="../media/image18.png"/><Relationship Id="rId33" Type="http://schemas.openxmlformats.org/officeDocument/2006/relationships/image" Target="../media/image24.png"/><Relationship Id="rId46" Type="http://schemas.openxmlformats.org/officeDocument/2006/relationships/customXml" Target="../ink/ink13.xml"/><Relationship Id="rId59" Type="http://schemas.openxmlformats.org/officeDocument/2006/relationships/image" Target="../media/image35.png"/><Relationship Id="rId67" Type="http://schemas.openxmlformats.org/officeDocument/2006/relationships/customXml" Target="../ink/ink23.xml"/><Relationship Id="rId20" Type="http://schemas.openxmlformats.org/officeDocument/2006/relationships/customXml" Target="../ink/ink4.xml"/><Relationship Id="rId54" Type="http://schemas.openxmlformats.org/officeDocument/2006/relationships/customXml" Target="../ink/ink17.xml"/><Relationship Id="rId62" Type="http://schemas.openxmlformats.org/officeDocument/2006/relationships/customXml" Target="../ink/ink21.xml"/><Relationship Id="rId70" Type="http://schemas.openxmlformats.org/officeDocument/2006/relationships/image" Target="../media/image38.png"/><Relationship Id="rId75" Type="http://schemas.openxmlformats.org/officeDocument/2006/relationships/customXml" Target="../ink/ink27.xml"/><Relationship Id="rId1" Type="http://schemas.microsoft.com/office/2007/relationships/media" Target="../media/media3.m4a"/><Relationship Id="rId6" Type="http://schemas.openxmlformats.org/officeDocument/2006/relationships/image" Target="../media/image15.jfif"/><Relationship Id="rId15" Type="http://schemas.openxmlformats.org/officeDocument/2006/relationships/image" Target="../media/image5.jfif"/><Relationship Id="rId23" Type="http://schemas.openxmlformats.org/officeDocument/2006/relationships/image" Target="../media/image170.png"/><Relationship Id="rId28" Type="http://schemas.openxmlformats.org/officeDocument/2006/relationships/customXml" Target="../ink/ink8.xml"/><Relationship Id="rId49" Type="http://schemas.openxmlformats.org/officeDocument/2006/relationships/image" Target="../media/image30.png"/><Relationship Id="rId57" Type="http://schemas.openxmlformats.org/officeDocument/2006/relationships/image" Target="../media/image34.png"/><Relationship Id="rId10" Type="http://schemas.openxmlformats.org/officeDocument/2006/relationships/customXml" Target="../ink/ink2.xml"/><Relationship Id="rId31" Type="http://schemas.openxmlformats.org/officeDocument/2006/relationships/image" Target="../media/image210.png"/><Relationship Id="rId44" Type="http://schemas.openxmlformats.org/officeDocument/2006/relationships/customXml" Target="../ink/ink12.xml"/><Relationship Id="rId52" Type="http://schemas.openxmlformats.org/officeDocument/2006/relationships/customXml" Target="../ink/ink16.xml"/><Relationship Id="rId60" Type="http://schemas.openxmlformats.org/officeDocument/2006/relationships/customXml" Target="../ink/ink20.xml"/><Relationship Id="rId65" Type="http://schemas.openxmlformats.org/officeDocument/2006/relationships/customXml" Target="../ink/ink22.xml"/><Relationship Id="rId73" Type="http://schemas.openxmlformats.org/officeDocument/2006/relationships/customXml" Target="../ink/ink26.xml"/><Relationship Id="rId78" Type="http://schemas.openxmlformats.org/officeDocument/2006/relationships/image" Target="../media/image42.png"/><Relationship Id="rId4" Type="http://schemas.openxmlformats.org/officeDocument/2006/relationships/image" Target="../media/image13.png"/><Relationship Id="rId9" Type="http://schemas.openxmlformats.org/officeDocument/2006/relationships/image" Target="../media/image7.png"/><Relationship Id="rId13" Type="http://schemas.openxmlformats.org/officeDocument/2006/relationships/image" Target="../media/image18.jfif"/><Relationship Id="rId18" Type="http://schemas.openxmlformats.org/officeDocument/2006/relationships/image" Target="../media/image22.png"/><Relationship Id="rId34" Type="http://schemas.openxmlformats.org/officeDocument/2006/relationships/customXml" Target="../ink/ink11.xml"/><Relationship Id="rId50" Type="http://schemas.openxmlformats.org/officeDocument/2006/relationships/customXml" Target="../ink/ink15.xml"/><Relationship Id="rId55" Type="http://schemas.openxmlformats.org/officeDocument/2006/relationships/image" Target="../media/image33.png"/><Relationship Id="rId76"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9.xml"/><Relationship Id="rId3" Type="http://schemas.openxmlformats.org/officeDocument/2006/relationships/slide" Target="slide9.xml"/><Relationship Id="rId7" Type="http://schemas.openxmlformats.org/officeDocument/2006/relationships/slide" Target="slide13.xml"/><Relationship Id="rId12" Type="http://schemas.openxmlformats.org/officeDocument/2006/relationships/slide" Target="slide18.xml"/><Relationship Id="rId2" Type="http://schemas.openxmlformats.org/officeDocument/2006/relationships/slide" Target="slide8.xml"/><Relationship Id="rId1" Type="http://schemas.openxmlformats.org/officeDocument/2006/relationships/slideLayout" Target="../slideLayouts/slideLayout7.xml"/><Relationship Id="rId6" Type="http://schemas.openxmlformats.org/officeDocument/2006/relationships/slide" Target="slide12.xml"/><Relationship Id="rId11" Type="http://schemas.openxmlformats.org/officeDocument/2006/relationships/slide" Target="slide17.xml"/><Relationship Id="rId5" Type="http://schemas.openxmlformats.org/officeDocument/2006/relationships/slide" Target="slide11.xml"/><Relationship Id="rId10" Type="http://schemas.openxmlformats.org/officeDocument/2006/relationships/slide" Target="slide16.xml"/><Relationship Id="rId4" Type="http://schemas.openxmlformats.org/officeDocument/2006/relationships/slide" Target="slide10.xml"/><Relationship Id="rId9" Type="http://schemas.openxmlformats.org/officeDocument/2006/relationships/slide" Target="slide15.xml"/><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_rels/slide9.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slide" Target="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slide" Target="slide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9E71BA5-2E38-DA1A-F8F7-EFD495BA6D49}"/>
              </a:ext>
            </a:extLst>
          </p:cNvPr>
          <p:cNvSpPr txBox="1"/>
          <p:nvPr/>
        </p:nvSpPr>
        <p:spPr>
          <a:xfrm>
            <a:off x="2774005" y="612843"/>
            <a:ext cx="6643991" cy="769441"/>
          </a:xfrm>
          <a:prstGeom prst="rect">
            <a:avLst/>
          </a:prstGeom>
          <a:noFill/>
        </p:spPr>
        <p:txBody>
          <a:bodyPr wrap="square" rtlCol="0">
            <a:spAutoFit/>
          </a:bodyPr>
          <a:lstStyle/>
          <a:p>
            <a:r>
              <a:rPr lang="it-IT" sz="4400" dirty="0">
                <a:solidFill>
                  <a:schemeClr val="bg1"/>
                </a:solidFill>
                <a:latin typeface="Comic Sans MS" panose="030F0702030302020204" pitchFamily="66" charset="0"/>
              </a:rPr>
              <a:t>PUGLIA’S CHRONICLES</a:t>
            </a:r>
          </a:p>
        </p:txBody>
      </p:sp>
      <p:sp>
        <p:nvSpPr>
          <p:cNvPr id="5" name="CasellaDiTesto 4">
            <a:extLst>
              <a:ext uri="{FF2B5EF4-FFF2-40B4-BE49-F238E27FC236}">
                <a16:creationId xmlns:a16="http://schemas.microsoft.com/office/drawing/2014/main" id="{B7B853A4-BB71-E221-4DE6-00CA154D0A66}"/>
              </a:ext>
            </a:extLst>
          </p:cNvPr>
          <p:cNvSpPr txBox="1"/>
          <p:nvPr/>
        </p:nvSpPr>
        <p:spPr>
          <a:xfrm>
            <a:off x="4286655" y="1382284"/>
            <a:ext cx="3618690" cy="553998"/>
          </a:xfrm>
          <a:prstGeom prst="rect">
            <a:avLst/>
          </a:prstGeom>
          <a:noFill/>
        </p:spPr>
        <p:txBody>
          <a:bodyPr wrap="square" rtlCol="0">
            <a:spAutoFit/>
          </a:bodyPr>
          <a:lstStyle/>
          <a:p>
            <a:r>
              <a:rPr lang="it-IT" sz="3000" dirty="0">
                <a:solidFill>
                  <a:schemeClr val="bg1"/>
                </a:solidFill>
                <a:latin typeface="Comic Sans MS" panose="030F0702030302020204" pitchFamily="66" charset="0"/>
              </a:rPr>
              <a:t>DELUXE EDITION</a:t>
            </a:r>
          </a:p>
        </p:txBody>
      </p:sp>
      <p:pic>
        <p:nvPicPr>
          <p:cNvPr id="6" name="Elemento grafico 1">
            <a:extLst>
              <a:ext uri="{FF2B5EF4-FFF2-40B4-BE49-F238E27FC236}">
                <a16:creationId xmlns:a16="http://schemas.microsoft.com/office/drawing/2014/main" id="{ECA869BF-6B60-AD66-E0A1-F8E1D5729A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733472"/>
            <a:ext cx="12192000" cy="4124528"/>
          </a:xfrm>
          <a:prstGeom prst="rect">
            <a:avLst/>
          </a:prstGeom>
        </p:spPr>
      </p:pic>
    </p:spTree>
    <p:extLst>
      <p:ext uri="{BB962C8B-B14F-4D97-AF65-F5344CB8AC3E}">
        <p14:creationId xmlns:p14="http://schemas.microsoft.com/office/powerpoint/2010/main" val="828527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89755B50-3BFA-5DAD-B0AA-6FEDBC2AF27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BBE2BD60-B148-D8C0-6643-F609A97D45FA}"/>
              </a:ext>
            </a:extLst>
          </p:cNvPr>
          <p:cNvSpPr txBox="1"/>
          <p:nvPr/>
        </p:nvSpPr>
        <p:spPr>
          <a:xfrm>
            <a:off x="4705350" y="0"/>
            <a:ext cx="2781300" cy="923330"/>
          </a:xfrm>
          <a:prstGeom prst="rect">
            <a:avLst/>
          </a:prstGeom>
          <a:noFill/>
        </p:spPr>
        <p:txBody>
          <a:bodyPr wrap="square" rtlCol="0">
            <a:spAutoFit/>
          </a:bodyPr>
          <a:lstStyle/>
          <a:p>
            <a:r>
              <a:rPr lang="it-IT" sz="5400" dirty="0">
                <a:solidFill>
                  <a:schemeClr val="bg1"/>
                </a:solidFill>
                <a:latin typeface="Comic Sans MS" panose="030F0702030302020204" pitchFamily="66" charset="0"/>
              </a:rPr>
              <a:t>MARZO</a:t>
            </a:r>
          </a:p>
        </p:txBody>
      </p:sp>
      <p:sp>
        <p:nvSpPr>
          <p:cNvPr id="4" name="CasellaDiTesto 3">
            <a:extLst>
              <a:ext uri="{FF2B5EF4-FFF2-40B4-BE49-F238E27FC236}">
                <a16:creationId xmlns:a16="http://schemas.microsoft.com/office/drawing/2014/main" id="{482CD1B4-5142-E8ED-6016-FA01EFB2B552}"/>
              </a:ext>
            </a:extLst>
          </p:cNvPr>
          <p:cNvSpPr txBox="1"/>
          <p:nvPr/>
        </p:nvSpPr>
        <p:spPr>
          <a:xfrm>
            <a:off x="2367280" y="2459504"/>
            <a:ext cx="7457440" cy="1938992"/>
          </a:xfrm>
          <a:prstGeom prst="rect">
            <a:avLst/>
          </a:prstGeom>
          <a:noFill/>
        </p:spPr>
        <p:txBody>
          <a:bodyPr wrap="square">
            <a:spAutoFit/>
          </a:bodyPr>
          <a:lstStyle/>
          <a:p>
            <a:pPr algn="just"/>
            <a:r>
              <a:rPr lang="it-IT" sz="2400" dirty="0">
                <a:solidFill>
                  <a:schemeClr val="bg1"/>
                </a:solidFill>
                <a:latin typeface="Carlito" panose="020F0502020204030204" pitchFamily="34" charset="0"/>
                <a:cs typeface="Carlito" panose="020F0502020204030204" pitchFamily="34" charset="0"/>
              </a:rPr>
              <a:t>Dopo un incidente in un cantiere, cadi in un cubo di vetro insonorizzato. Nessuno sente le tue urla mentre prendi a pugni le pareti. Da fuori le persone applaudiranno e ti scambieranno per un mimo, mentre soffochi per la mancanza di ossigeno. Guadagni 2,75€.</a:t>
            </a:r>
          </a:p>
        </p:txBody>
      </p:sp>
      <p:pic>
        <p:nvPicPr>
          <p:cNvPr id="6" name="Immagine 5"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FEBFED0B-A782-AF5C-A38C-35E82A1A54AE}"/>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7" name="CasellaDiTesto 6">
            <a:hlinkClick r:id="rId2" action="ppaction://hlinksldjump"/>
            <a:extLst>
              <a:ext uri="{FF2B5EF4-FFF2-40B4-BE49-F238E27FC236}">
                <a16:creationId xmlns:a16="http://schemas.microsoft.com/office/drawing/2014/main" id="{66A01A09-3A0A-633E-8CE6-194B12B4D273}"/>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12" name="Immagine 11"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EE3D54B6-82F8-57BB-E5BA-286757D43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13" name="CasellaDiTesto 12">
            <a:hlinkClick r:id="rId4" action="ppaction://hlinksldjump"/>
            <a:extLst>
              <a:ext uri="{FF2B5EF4-FFF2-40B4-BE49-F238E27FC236}">
                <a16:creationId xmlns:a16="http://schemas.microsoft.com/office/drawing/2014/main" id="{0516FFC3-4148-267B-ED52-F454862536F7}"/>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22072723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791B229D-D37F-C099-FE2E-AA8457F92D2F}"/>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D8E420D6-FEC3-20C8-C26A-E499F214F2E6}"/>
              </a:ext>
            </a:extLst>
          </p:cNvPr>
          <p:cNvSpPr txBox="1"/>
          <p:nvPr/>
        </p:nvSpPr>
        <p:spPr>
          <a:xfrm>
            <a:off x="4705350" y="0"/>
            <a:ext cx="2781300" cy="923330"/>
          </a:xfrm>
          <a:prstGeom prst="rect">
            <a:avLst/>
          </a:prstGeom>
          <a:noFill/>
        </p:spPr>
        <p:txBody>
          <a:bodyPr wrap="square" rtlCol="0">
            <a:spAutoFit/>
          </a:bodyPr>
          <a:lstStyle/>
          <a:p>
            <a:pPr algn="ctr"/>
            <a:r>
              <a:rPr lang="it-IT" sz="5400" dirty="0">
                <a:solidFill>
                  <a:schemeClr val="bg1"/>
                </a:solidFill>
                <a:latin typeface="Comic Sans MS" panose="030F0702030302020204" pitchFamily="66" charset="0"/>
              </a:rPr>
              <a:t>APRILE</a:t>
            </a:r>
          </a:p>
        </p:txBody>
      </p:sp>
      <p:sp>
        <p:nvSpPr>
          <p:cNvPr id="7" name="CasellaDiTesto 6">
            <a:extLst>
              <a:ext uri="{FF2B5EF4-FFF2-40B4-BE49-F238E27FC236}">
                <a16:creationId xmlns:a16="http://schemas.microsoft.com/office/drawing/2014/main" id="{A34A9AE6-2A54-A1F7-BAE0-4078B5526778}"/>
              </a:ext>
            </a:extLst>
          </p:cNvPr>
          <p:cNvSpPr txBox="1"/>
          <p:nvPr/>
        </p:nvSpPr>
        <p:spPr>
          <a:xfrm>
            <a:off x="0" y="2125939"/>
            <a:ext cx="12192000" cy="4493538"/>
          </a:xfrm>
          <a:prstGeom prst="rect">
            <a:avLst/>
          </a:prstGeom>
          <a:noFill/>
        </p:spPr>
        <p:txBody>
          <a:bodyPr wrap="square">
            <a:spAutoFit/>
          </a:bodyPr>
          <a:lstStyle/>
          <a:p>
            <a:pPr algn="just"/>
            <a:r>
              <a:rPr lang="it-IT" sz="2200" dirty="0">
                <a:solidFill>
                  <a:schemeClr val="bg1"/>
                </a:solidFill>
                <a:latin typeface="Carlito" panose="020F0502020204030204" pitchFamily="34" charset="0"/>
                <a:cs typeface="Carlito" panose="020F0502020204030204" pitchFamily="34" charset="0"/>
              </a:rPr>
              <a:t>Raccogli una moneta per terra, abbassandoti schivi involontariamente il colpo di un cecchino, che colpisce una macchina che stava passando. La macchina si schianta su una pompa di benzina, facendola esplodere. Un influencer lì vicino pubblica la foto dell’esplosione con scritto «Spero che accada a Foggia». </a:t>
            </a:r>
            <a:r>
              <a:rPr lang="it-IT" sz="2200" dirty="0" err="1">
                <a:solidFill>
                  <a:schemeClr val="bg1"/>
                </a:solidFill>
                <a:latin typeface="Carlito" panose="020F0502020204030204" pitchFamily="34" charset="0"/>
                <a:cs typeface="Carlito" panose="020F0502020204030204" pitchFamily="34" charset="0"/>
              </a:rPr>
              <a:t>Antoncensco</a:t>
            </a:r>
            <a:r>
              <a:rPr lang="it-IT" sz="2200" dirty="0">
                <a:solidFill>
                  <a:schemeClr val="bg1"/>
                </a:solidFill>
                <a:latin typeface="Carlito" panose="020F0502020204030204" pitchFamily="34" charset="0"/>
                <a:cs typeface="Carlito" panose="020F0502020204030204" pitchFamily="34" charset="0"/>
              </a:rPr>
              <a:t>, vedendo il post, scoppia a ridere e per sbaglio, fa cadere il bicchiere d’acqua che tiene sulla scrivania sopra il computer. Mentre porta il computer a riparare, un ladro gli entra in casa e ruba il suo stereo. Alle tre di notte il ladro porta lo stereo ad una festa in via Giovanni da Procida angolo Vespri Siciliani, dove ascolta musica napoletana e mangia pasta con le sarde. Dal nulla un poliziotto dà una testata alla porta e si mette a manganellare chiunque. Nella stanza a fianco </a:t>
            </a:r>
            <a:r>
              <a:rPr lang="it-IT" sz="2200" dirty="0" err="1">
                <a:solidFill>
                  <a:schemeClr val="bg1"/>
                </a:solidFill>
                <a:latin typeface="Carlito" panose="020F0502020204030204" pitchFamily="34" charset="0"/>
                <a:cs typeface="Carlito" panose="020F0502020204030204" pitchFamily="34" charset="0"/>
              </a:rPr>
              <a:t>Giancalberto</a:t>
            </a:r>
            <a:r>
              <a:rPr lang="it-IT" sz="2200" dirty="0">
                <a:solidFill>
                  <a:schemeClr val="bg1"/>
                </a:solidFill>
                <a:latin typeface="Carlito" panose="020F0502020204030204" pitchFamily="34" charset="0"/>
                <a:cs typeface="Carlito" panose="020F0502020204030204" pitchFamily="34" charset="0"/>
              </a:rPr>
              <a:t>, stava per vincere una partita a </a:t>
            </a:r>
            <a:r>
              <a:rPr lang="it-IT" sz="2200" dirty="0" err="1">
                <a:solidFill>
                  <a:schemeClr val="bg1"/>
                </a:solidFill>
                <a:latin typeface="Carlito" panose="020F0502020204030204" pitchFamily="34" charset="0"/>
                <a:cs typeface="Carlito" panose="020F0502020204030204" pitchFamily="34" charset="0"/>
              </a:rPr>
              <a:t>Fortnite</a:t>
            </a:r>
            <a:r>
              <a:rPr lang="it-IT" sz="2200" dirty="0">
                <a:solidFill>
                  <a:schemeClr val="bg1"/>
                </a:solidFill>
                <a:latin typeface="Carlito" panose="020F0502020204030204" pitchFamily="34" charset="0"/>
                <a:cs typeface="Carlito" panose="020F0502020204030204" pitchFamily="34" charset="0"/>
              </a:rPr>
              <a:t>, quando il rumore del poliziotto lo distrasse e gli fece perdere la partita. Dalla rabbia lanciò il controller dalla finestra aperta e prese in testa </a:t>
            </a:r>
            <a:r>
              <a:rPr lang="it-IT" sz="2200" dirty="0" err="1">
                <a:solidFill>
                  <a:schemeClr val="bg1"/>
                </a:solidFill>
                <a:latin typeface="Carlito" panose="020F0502020204030204" pitchFamily="34" charset="0"/>
                <a:cs typeface="Carlito" panose="020F0502020204030204" pitchFamily="34" charset="0"/>
              </a:rPr>
              <a:t>Piergilda</a:t>
            </a:r>
            <a:r>
              <a:rPr lang="it-IT" sz="2200" dirty="0">
                <a:solidFill>
                  <a:schemeClr val="bg1"/>
                </a:solidFill>
                <a:latin typeface="Carlito" panose="020F0502020204030204" pitchFamily="34" charset="0"/>
                <a:cs typeface="Carlito" panose="020F0502020204030204" pitchFamily="34" charset="0"/>
              </a:rPr>
              <a:t>, che svenne sul marciapiede. </a:t>
            </a:r>
            <a:r>
              <a:rPr lang="it-IT" sz="2200" dirty="0" err="1">
                <a:solidFill>
                  <a:schemeClr val="bg1"/>
                </a:solidFill>
                <a:latin typeface="Carlito" panose="020F0502020204030204" pitchFamily="34" charset="0"/>
                <a:cs typeface="Carlito" panose="020F0502020204030204" pitchFamily="34" charset="0"/>
              </a:rPr>
              <a:t>Piergilda</a:t>
            </a:r>
            <a:r>
              <a:rPr lang="it-IT" sz="2200" dirty="0">
                <a:solidFill>
                  <a:schemeClr val="bg1"/>
                </a:solidFill>
                <a:latin typeface="Carlito" panose="020F0502020204030204" pitchFamily="34" charset="0"/>
                <a:cs typeface="Carlito" panose="020F0502020204030204" pitchFamily="34" charset="0"/>
              </a:rPr>
              <a:t> in realtà era un famoso cecchino in fuga dalla polizia. Venne arrestata, ma dopo 3 mesi riuscirà a scappare giurando vendetta su di te che sei riuscito a schivare il colpo. Per sapere come continua rileggi da capo.</a:t>
            </a:r>
          </a:p>
        </p:txBody>
      </p:sp>
      <p:pic>
        <p:nvPicPr>
          <p:cNvPr id="12" name="Immagine 11"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8ECBCEB0-D7E3-DD30-F520-4C9A1C4081DD}"/>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13" name="CasellaDiTesto 12">
            <a:hlinkClick r:id="rId2" action="ppaction://hlinksldjump"/>
            <a:extLst>
              <a:ext uri="{FF2B5EF4-FFF2-40B4-BE49-F238E27FC236}">
                <a16:creationId xmlns:a16="http://schemas.microsoft.com/office/drawing/2014/main" id="{9F360B30-F7DB-07D9-0585-7DF6419614C3}"/>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18" name="Immagine 17"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665209D8-6C8A-B539-43D0-6C0D9F4B3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19" name="CasellaDiTesto 18">
            <a:hlinkClick r:id="rId4" action="ppaction://hlinksldjump"/>
            <a:extLst>
              <a:ext uri="{FF2B5EF4-FFF2-40B4-BE49-F238E27FC236}">
                <a16:creationId xmlns:a16="http://schemas.microsoft.com/office/drawing/2014/main" id="{817710ED-D3C7-1EC2-F9F2-7E7C45B8C93A}"/>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3059027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9E3B8C02-D20C-75A0-E3A9-9DAAA7415DE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39BC6FC-998C-B867-6492-41A8230A3788}"/>
              </a:ext>
            </a:extLst>
          </p:cNvPr>
          <p:cNvSpPr txBox="1"/>
          <p:nvPr/>
        </p:nvSpPr>
        <p:spPr>
          <a:xfrm>
            <a:off x="4491355" y="0"/>
            <a:ext cx="3209290" cy="923330"/>
          </a:xfrm>
          <a:prstGeom prst="rect">
            <a:avLst/>
          </a:prstGeom>
          <a:noFill/>
        </p:spPr>
        <p:txBody>
          <a:bodyPr wrap="square" rtlCol="0">
            <a:spAutoFit/>
          </a:bodyPr>
          <a:lstStyle/>
          <a:p>
            <a:pPr algn="ctr"/>
            <a:r>
              <a:rPr lang="it-IT" sz="5400" dirty="0">
                <a:solidFill>
                  <a:schemeClr val="bg1"/>
                </a:solidFill>
                <a:latin typeface="Comic Sans MS" panose="030F0702030302020204" pitchFamily="66" charset="0"/>
              </a:rPr>
              <a:t>MAGGIO</a:t>
            </a:r>
          </a:p>
        </p:txBody>
      </p:sp>
      <p:sp>
        <p:nvSpPr>
          <p:cNvPr id="3" name="CasellaDiTesto 2">
            <a:extLst>
              <a:ext uri="{FF2B5EF4-FFF2-40B4-BE49-F238E27FC236}">
                <a16:creationId xmlns:a16="http://schemas.microsoft.com/office/drawing/2014/main" id="{E7417492-F4EA-6169-92C4-43A8CFB80BFA}"/>
              </a:ext>
            </a:extLst>
          </p:cNvPr>
          <p:cNvSpPr txBox="1"/>
          <p:nvPr/>
        </p:nvSpPr>
        <p:spPr>
          <a:xfrm>
            <a:off x="2783840" y="3013501"/>
            <a:ext cx="6624320" cy="830997"/>
          </a:xfrm>
          <a:prstGeom prst="rect">
            <a:avLst/>
          </a:prstGeom>
          <a:noFill/>
        </p:spPr>
        <p:txBody>
          <a:bodyPr wrap="square">
            <a:spAutoFit/>
          </a:bodyPr>
          <a:lstStyle/>
          <a:p>
            <a:pPr algn="ctr"/>
            <a:r>
              <a:rPr lang="it-IT" sz="2400" dirty="0">
                <a:solidFill>
                  <a:schemeClr val="bg1"/>
                </a:solidFill>
                <a:latin typeface="Carlito" panose="020F0502020204030204" pitchFamily="34" charset="0"/>
                <a:cs typeface="Carlito" panose="020F0502020204030204" pitchFamily="34" charset="0"/>
              </a:rPr>
              <a:t>Ti sei dimenticato di pagare le tasse, il giorno dopo il sole implode. </a:t>
            </a:r>
          </a:p>
        </p:txBody>
      </p:sp>
      <p:pic>
        <p:nvPicPr>
          <p:cNvPr id="4" name="Immagine 3"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624A0972-2F84-2205-1A2C-D454CB074C55}"/>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5" name="CasellaDiTesto 4">
            <a:hlinkClick r:id="rId2" action="ppaction://hlinksldjump"/>
            <a:extLst>
              <a:ext uri="{FF2B5EF4-FFF2-40B4-BE49-F238E27FC236}">
                <a16:creationId xmlns:a16="http://schemas.microsoft.com/office/drawing/2014/main" id="{8B18CB4D-8129-FBF9-20BF-D108007CD3E5}"/>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10" name="Immagine 9"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6204B1F7-47DE-F81A-2DF6-5C9D541E5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11" name="CasellaDiTesto 10">
            <a:hlinkClick r:id="rId4" action="ppaction://hlinksldjump"/>
            <a:extLst>
              <a:ext uri="{FF2B5EF4-FFF2-40B4-BE49-F238E27FC236}">
                <a16:creationId xmlns:a16="http://schemas.microsoft.com/office/drawing/2014/main" id="{815BF321-B2CA-A528-D541-25DC1CF6A796}"/>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1154225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72A5A75B-BD7B-9C4F-C173-4ADFDC62C26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82E6D2D-F46F-B67C-AF51-7748E57626B4}"/>
              </a:ext>
            </a:extLst>
          </p:cNvPr>
          <p:cNvSpPr txBox="1"/>
          <p:nvPr/>
        </p:nvSpPr>
        <p:spPr>
          <a:xfrm>
            <a:off x="4491355" y="0"/>
            <a:ext cx="3209290" cy="923330"/>
          </a:xfrm>
          <a:prstGeom prst="rect">
            <a:avLst/>
          </a:prstGeom>
          <a:noFill/>
        </p:spPr>
        <p:txBody>
          <a:bodyPr wrap="square" rtlCol="0">
            <a:spAutoFit/>
          </a:bodyPr>
          <a:lstStyle/>
          <a:p>
            <a:pPr algn="ctr"/>
            <a:r>
              <a:rPr lang="it-IT" sz="5400" dirty="0">
                <a:solidFill>
                  <a:schemeClr val="bg1"/>
                </a:solidFill>
                <a:latin typeface="Comic Sans MS" panose="030F0702030302020204" pitchFamily="66" charset="0"/>
              </a:rPr>
              <a:t>GIUGNO</a:t>
            </a:r>
          </a:p>
        </p:txBody>
      </p:sp>
      <p:sp>
        <p:nvSpPr>
          <p:cNvPr id="4" name="CasellaDiTesto 3">
            <a:extLst>
              <a:ext uri="{FF2B5EF4-FFF2-40B4-BE49-F238E27FC236}">
                <a16:creationId xmlns:a16="http://schemas.microsoft.com/office/drawing/2014/main" id="{0AD8EB2A-F427-1CF2-888E-CF688FAD4EEA}"/>
              </a:ext>
            </a:extLst>
          </p:cNvPr>
          <p:cNvSpPr txBox="1"/>
          <p:nvPr/>
        </p:nvSpPr>
        <p:spPr>
          <a:xfrm>
            <a:off x="2885440" y="2828835"/>
            <a:ext cx="6421120" cy="1200329"/>
          </a:xfrm>
          <a:prstGeom prst="rect">
            <a:avLst/>
          </a:prstGeom>
          <a:noFill/>
        </p:spPr>
        <p:txBody>
          <a:bodyPr wrap="square">
            <a:spAutoFit/>
          </a:bodyPr>
          <a:lstStyle/>
          <a:p>
            <a:pPr algn="ctr"/>
            <a:r>
              <a:rPr lang="it-IT" sz="2400" dirty="0">
                <a:solidFill>
                  <a:schemeClr val="bg1"/>
                </a:solidFill>
                <a:latin typeface="Carlito" panose="020F0502020204030204" pitchFamily="34" charset="0"/>
                <a:cs typeface="Carlito" panose="020F0502020204030204" pitchFamily="34" charset="0"/>
              </a:rPr>
              <a:t>Assassinato in modo scioccante mentre cercavi semplicemente di attraversare Dallas con il tuo corteo di auto con il tettuccio abbassato nel 1963.</a:t>
            </a:r>
          </a:p>
        </p:txBody>
      </p:sp>
      <p:pic>
        <p:nvPicPr>
          <p:cNvPr id="5" name="Immagine 4"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02B91CCA-D473-BC8F-AFE1-6FE6AC13DF8C}"/>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6" name="CasellaDiTesto 5">
            <a:hlinkClick r:id="rId2" action="ppaction://hlinksldjump"/>
            <a:extLst>
              <a:ext uri="{FF2B5EF4-FFF2-40B4-BE49-F238E27FC236}">
                <a16:creationId xmlns:a16="http://schemas.microsoft.com/office/drawing/2014/main" id="{A80E8A0E-2ED1-53BD-1909-076AF22A8C0A}"/>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11" name="Immagine 10"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1CF1C790-1CA4-6207-A521-45C1C9CF2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12" name="CasellaDiTesto 11">
            <a:hlinkClick r:id="rId4" action="ppaction://hlinksldjump"/>
            <a:extLst>
              <a:ext uri="{FF2B5EF4-FFF2-40B4-BE49-F238E27FC236}">
                <a16:creationId xmlns:a16="http://schemas.microsoft.com/office/drawing/2014/main" id="{82839500-B6D4-F942-B9A2-B0289CBA3E11}"/>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15630469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C9E85D7B-9B88-6767-3FE4-6D94B765564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E83483F-CFC1-DB17-0FEC-217C0AD626FB}"/>
              </a:ext>
            </a:extLst>
          </p:cNvPr>
          <p:cNvSpPr txBox="1"/>
          <p:nvPr/>
        </p:nvSpPr>
        <p:spPr>
          <a:xfrm>
            <a:off x="4491355" y="0"/>
            <a:ext cx="3209290" cy="923330"/>
          </a:xfrm>
          <a:prstGeom prst="rect">
            <a:avLst/>
          </a:prstGeom>
          <a:noFill/>
        </p:spPr>
        <p:txBody>
          <a:bodyPr wrap="square" rtlCol="0">
            <a:spAutoFit/>
          </a:bodyPr>
          <a:lstStyle/>
          <a:p>
            <a:pPr algn="ctr"/>
            <a:r>
              <a:rPr lang="it-IT" sz="5400" dirty="0">
                <a:solidFill>
                  <a:schemeClr val="bg1"/>
                </a:solidFill>
                <a:latin typeface="Comic Sans MS" panose="030F0702030302020204" pitchFamily="66" charset="0"/>
              </a:rPr>
              <a:t>LUGLIO</a:t>
            </a:r>
          </a:p>
        </p:txBody>
      </p:sp>
      <p:sp>
        <p:nvSpPr>
          <p:cNvPr id="3" name="CasellaDiTesto 2">
            <a:extLst>
              <a:ext uri="{FF2B5EF4-FFF2-40B4-BE49-F238E27FC236}">
                <a16:creationId xmlns:a16="http://schemas.microsoft.com/office/drawing/2014/main" id="{9A7C2838-E5B4-C79E-A23E-2FC5FBC936E4}"/>
              </a:ext>
            </a:extLst>
          </p:cNvPr>
          <p:cNvSpPr txBox="1"/>
          <p:nvPr/>
        </p:nvSpPr>
        <p:spPr>
          <a:xfrm>
            <a:off x="2783840" y="3198167"/>
            <a:ext cx="6624320" cy="461665"/>
          </a:xfrm>
          <a:prstGeom prst="rect">
            <a:avLst/>
          </a:prstGeom>
          <a:noFill/>
        </p:spPr>
        <p:txBody>
          <a:bodyPr wrap="square">
            <a:spAutoFit/>
          </a:bodyPr>
          <a:lstStyle/>
          <a:p>
            <a:pPr algn="ctr"/>
            <a:r>
              <a:rPr lang="it-IT" sz="2400" dirty="0">
                <a:solidFill>
                  <a:schemeClr val="bg1"/>
                </a:solidFill>
                <a:latin typeface="Carlito" panose="020F0502020204030204" pitchFamily="34" charset="0"/>
                <a:cs typeface="Carlito" panose="020F0502020204030204" pitchFamily="34" charset="0"/>
              </a:rPr>
              <a:t>Macroplastiche (hai mangiato una sedia).</a:t>
            </a:r>
          </a:p>
        </p:txBody>
      </p:sp>
      <p:pic>
        <p:nvPicPr>
          <p:cNvPr id="4" name="Immagine 3"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DBF9E067-774A-8B90-61D4-2F2E33AD2D9B}"/>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5" name="CasellaDiTesto 4">
            <a:hlinkClick r:id="rId2" action="ppaction://hlinksldjump"/>
            <a:extLst>
              <a:ext uri="{FF2B5EF4-FFF2-40B4-BE49-F238E27FC236}">
                <a16:creationId xmlns:a16="http://schemas.microsoft.com/office/drawing/2014/main" id="{EE558324-1A56-CBC1-67CC-AA500A7BCBD2}"/>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10" name="Immagine 9"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D012B872-AA8F-4717-B0A1-56B5CCD73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11" name="CasellaDiTesto 10">
            <a:hlinkClick r:id="rId4" action="ppaction://hlinksldjump"/>
            <a:extLst>
              <a:ext uri="{FF2B5EF4-FFF2-40B4-BE49-F238E27FC236}">
                <a16:creationId xmlns:a16="http://schemas.microsoft.com/office/drawing/2014/main" id="{827442FD-22F8-6B26-64EE-09A9D712DA39}"/>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3446550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85703ABF-F277-7D00-B1B2-42D954F8E92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E8EB774-E5A5-FA15-92F9-837097997AEE}"/>
              </a:ext>
            </a:extLst>
          </p:cNvPr>
          <p:cNvSpPr txBox="1"/>
          <p:nvPr/>
        </p:nvSpPr>
        <p:spPr>
          <a:xfrm>
            <a:off x="4491355" y="0"/>
            <a:ext cx="3209290" cy="923330"/>
          </a:xfrm>
          <a:prstGeom prst="rect">
            <a:avLst/>
          </a:prstGeom>
          <a:noFill/>
        </p:spPr>
        <p:txBody>
          <a:bodyPr wrap="square" rtlCol="0">
            <a:spAutoFit/>
          </a:bodyPr>
          <a:lstStyle/>
          <a:p>
            <a:pPr algn="ctr"/>
            <a:r>
              <a:rPr lang="it-IT" sz="5400" dirty="0">
                <a:solidFill>
                  <a:schemeClr val="bg1"/>
                </a:solidFill>
                <a:latin typeface="Comic Sans MS" panose="030F0702030302020204" pitchFamily="66" charset="0"/>
              </a:rPr>
              <a:t>AGOSTO</a:t>
            </a:r>
          </a:p>
        </p:txBody>
      </p:sp>
      <p:sp>
        <p:nvSpPr>
          <p:cNvPr id="3" name="CasellaDiTesto 2">
            <a:extLst>
              <a:ext uri="{FF2B5EF4-FFF2-40B4-BE49-F238E27FC236}">
                <a16:creationId xmlns:a16="http://schemas.microsoft.com/office/drawing/2014/main" id="{3C8C2D19-4E3F-42F2-D331-447B6C42EC72}"/>
              </a:ext>
            </a:extLst>
          </p:cNvPr>
          <p:cNvSpPr txBox="1"/>
          <p:nvPr/>
        </p:nvSpPr>
        <p:spPr>
          <a:xfrm>
            <a:off x="3606800" y="3013501"/>
            <a:ext cx="4978400" cy="830997"/>
          </a:xfrm>
          <a:prstGeom prst="rect">
            <a:avLst/>
          </a:prstGeom>
          <a:noFill/>
        </p:spPr>
        <p:txBody>
          <a:bodyPr wrap="square" rtlCol="0">
            <a:spAutoFit/>
          </a:bodyPr>
          <a:lstStyle/>
          <a:p>
            <a:pPr algn="ctr"/>
            <a:r>
              <a:rPr lang="it-IT" sz="2400" dirty="0">
                <a:solidFill>
                  <a:schemeClr val="bg1"/>
                </a:solidFill>
                <a:latin typeface="Carlito" panose="020F0502020204030204" pitchFamily="34" charset="0"/>
                <a:cs typeface="Carlito" panose="020F0502020204030204" pitchFamily="34" charset="0"/>
              </a:rPr>
              <a:t>Giuliano ha scoperto che non hai fatto inglese. (Adesso non lo farai mai più). </a:t>
            </a:r>
          </a:p>
        </p:txBody>
      </p:sp>
      <p:pic>
        <p:nvPicPr>
          <p:cNvPr id="4" name="Immagine 3"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853B3FE0-018B-63B8-2DC6-4819DCD2A967}"/>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5" name="CasellaDiTesto 4">
            <a:hlinkClick r:id="rId2" action="ppaction://hlinksldjump"/>
            <a:extLst>
              <a:ext uri="{FF2B5EF4-FFF2-40B4-BE49-F238E27FC236}">
                <a16:creationId xmlns:a16="http://schemas.microsoft.com/office/drawing/2014/main" id="{6A3DC86B-C8D9-9A58-89E2-0FBD4466F2B6}"/>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10" name="Immagine 9"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4C33CAB4-E724-5BB1-8FE8-9E4D15BE7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11" name="CasellaDiTesto 10">
            <a:hlinkClick r:id="rId4" action="ppaction://hlinksldjump"/>
            <a:extLst>
              <a:ext uri="{FF2B5EF4-FFF2-40B4-BE49-F238E27FC236}">
                <a16:creationId xmlns:a16="http://schemas.microsoft.com/office/drawing/2014/main" id="{F43F518F-27E8-B0B0-434B-E3C6218C4C2E}"/>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830894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8F065104-F056-C7DC-4EDD-D7FB313B8CC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03F2523-0C70-29C5-2F36-F7FB546B71BA}"/>
              </a:ext>
            </a:extLst>
          </p:cNvPr>
          <p:cNvSpPr txBox="1"/>
          <p:nvPr/>
        </p:nvSpPr>
        <p:spPr>
          <a:xfrm>
            <a:off x="3866197" y="0"/>
            <a:ext cx="4459605" cy="923330"/>
          </a:xfrm>
          <a:prstGeom prst="rect">
            <a:avLst/>
          </a:prstGeom>
          <a:noFill/>
        </p:spPr>
        <p:txBody>
          <a:bodyPr wrap="square" rtlCol="0">
            <a:spAutoFit/>
          </a:bodyPr>
          <a:lstStyle/>
          <a:p>
            <a:pPr algn="ctr"/>
            <a:r>
              <a:rPr lang="it-IT" sz="5400" dirty="0">
                <a:solidFill>
                  <a:schemeClr val="bg1"/>
                </a:solidFill>
                <a:latin typeface="Comic Sans MS" panose="030F0702030302020204" pitchFamily="66" charset="0"/>
              </a:rPr>
              <a:t>SETTEMBRE</a:t>
            </a:r>
          </a:p>
        </p:txBody>
      </p:sp>
      <p:sp>
        <p:nvSpPr>
          <p:cNvPr id="3" name="CasellaDiTesto 2">
            <a:extLst>
              <a:ext uri="{FF2B5EF4-FFF2-40B4-BE49-F238E27FC236}">
                <a16:creationId xmlns:a16="http://schemas.microsoft.com/office/drawing/2014/main" id="{2480FF00-E792-2610-F33A-26CC43DF22A1}"/>
              </a:ext>
            </a:extLst>
          </p:cNvPr>
          <p:cNvSpPr txBox="1"/>
          <p:nvPr/>
        </p:nvSpPr>
        <p:spPr>
          <a:xfrm>
            <a:off x="1849120" y="3198167"/>
            <a:ext cx="8483600" cy="461665"/>
          </a:xfrm>
          <a:prstGeom prst="rect">
            <a:avLst/>
          </a:prstGeom>
          <a:noFill/>
        </p:spPr>
        <p:txBody>
          <a:bodyPr wrap="square" rtlCol="0">
            <a:spAutoFit/>
          </a:bodyPr>
          <a:lstStyle/>
          <a:p>
            <a:pPr algn="ctr"/>
            <a:r>
              <a:rPr lang="it-IT" sz="2400" dirty="0">
                <a:solidFill>
                  <a:schemeClr val="bg1"/>
                </a:solidFill>
                <a:latin typeface="Carlito" panose="020F0502020204030204" pitchFamily="34" charset="0"/>
                <a:cs typeface="Carlito" panose="020F0502020204030204" pitchFamily="34" charset="0"/>
              </a:rPr>
              <a:t>Sei morto cerebralmente dopo aver visto un video di LolloLacustre. </a:t>
            </a:r>
          </a:p>
        </p:txBody>
      </p:sp>
      <p:pic>
        <p:nvPicPr>
          <p:cNvPr id="4" name="Immagine 3"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CAE4D0CE-06E5-8481-A0E8-1CEDE34FEEC5}"/>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5" name="CasellaDiTesto 4">
            <a:hlinkClick r:id="rId2" action="ppaction://hlinksldjump"/>
            <a:extLst>
              <a:ext uri="{FF2B5EF4-FFF2-40B4-BE49-F238E27FC236}">
                <a16:creationId xmlns:a16="http://schemas.microsoft.com/office/drawing/2014/main" id="{CD5E1C01-90B3-0A2E-5FE2-2932DDA90BA7}"/>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10" name="Immagine 9"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C393B79E-6527-B8AE-F024-492DF0F180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11" name="CasellaDiTesto 10">
            <a:hlinkClick r:id="rId4" action="ppaction://hlinksldjump"/>
            <a:extLst>
              <a:ext uri="{FF2B5EF4-FFF2-40B4-BE49-F238E27FC236}">
                <a16:creationId xmlns:a16="http://schemas.microsoft.com/office/drawing/2014/main" id="{26A7B6D0-9076-5096-21F5-D0795FC3CE80}"/>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785784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8F94D136-6505-96F9-2B68-1D3902100422}"/>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0A0307E-14C1-1B49-CF0A-F87CFF83AA85}"/>
              </a:ext>
            </a:extLst>
          </p:cNvPr>
          <p:cNvSpPr txBox="1"/>
          <p:nvPr/>
        </p:nvSpPr>
        <p:spPr>
          <a:xfrm>
            <a:off x="3866196" y="0"/>
            <a:ext cx="4459605" cy="923330"/>
          </a:xfrm>
          <a:prstGeom prst="rect">
            <a:avLst/>
          </a:prstGeom>
          <a:noFill/>
        </p:spPr>
        <p:txBody>
          <a:bodyPr wrap="square" rtlCol="0">
            <a:spAutoFit/>
          </a:bodyPr>
          <a:lstStyle/>
          <a:p>
            <a:pPr algn="ctr"/>
            <a:r>
              <a:rPr lang="it-IT" sz="5400" dirty="0">
                <a:solidFill>
                  <a:schemeClr val="bg1"/>
                </a:solidFill>
                <a:latin typeface="Comic Sans MS" panose="030F0702030302020204" pitchFamily="66" charset="0"/>
              </a:rPr>
              <a:t>OTTOBRE</a:t>
            </a:r>
          </a:p>
        </p:txBody>
      </p:sp>
      <p:sp>
        <p:nvSpPr>
          <p:cNvPr id="4" name="CasellaDiTesto 3">
            <a:extLst>
              <a:ext uri="{FF2B5EF4-FFF2-40B4-BE49-F238E27FC236}">
                <a16:creationId xmlns:a16="http://schemas.microsoft.com/office/drawing/2014/main" id="{E236815B-7937-6C00-54D4-B7557FAEC569}"/>
              </a:ext>
            </a:extLst>
          </p:cNvPr>
          <p:cNvSpPr txBox="1"/>
          <p:nvPr/>
        </p:nvSpPr>
        <p:spPr>
          <a:xfrm>
            <a:off x="2270759" y="2644170"/>
            <a:ext cx="7650480" cy="1569660"/>
          </a:xfrm>
          <a:prstGeom prst="rect">
            <a:avLst/>
          </a:prstGeom>
          <a:noFill/>
        </p:spPr>
        <p:txBody>
          <a:bodyPr wrap="square" rtlCol="0">
            <a:spAutoFit/>
          </a:bodyPr>
          <a:lstStyle/>
          <a:p>
            <a:pPr algn="ctr"/>
            <a:r>
              <a:rPr lang="it-IT" sz="2400" dirty="0">
                <a:solidFill>
                  <a:schemeClr val="bg1"/>
                </a:solidFill>
                <a:latin typeface="Carlito" panose="020F0502020204030204" pitchFamily="34" charset="0"/>
                <a:cs typeface="Carlito" panose="020F0502020204030204" pitchFamily="34" charset="0"/>
              </a:rPr>
              <a:t>Entri in una base segreta russa e lanci una bomba termonucleare sopra la casa di Ivan. Poi farai un video su YouTube suonando un ukulele per scusarti di eventuali danni a città vicine. Poco dopo muori cadendo dalle scale.</a:t>
            </a:r>
          </a:p>
        </p:txBody>
      </p:sp>
      <p:pic>
        <p:nvPicPr>
          <p:cNvPr id="5" name="Immagine 4"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80AFA2F4-8284-76AA-4AA6-73D5AFE01F68}"/>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6" name="CasellaDiTesto 5">
            <a:hlinkClick r:id="rId2" action="ppaction://hlinksldjump"/>
            <a:extLst>
              <a:ext uri="{FF2B5EF4-FFF2-40B4-BE49-F238E27FC236}">
                <a16:creationId xmlns:a16="http://schemas.microsoft.com/office/drawing/2014/main" id="{B3960E19-9815-287E-ED13-896215088C56}"/>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11" name="Immagine 10"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8CD62749-A258-79DB-08C2-40EF74A5F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12" name="CasellaDiTesto 11">
            <a:hlinkClick r:id="rId4" action="ppaction://hlinksldjump"/>
            <a:extLst>
              <a:ext uri="{FF2B5EF4-FFF2-40B4-BE49-F238E27FC236}">
                <a16:creationId xmlns:a16="http://schemas.microsoft.com/office/drawing/2014/main" id="{FB095FF8-7CD8-D2AB-E1EB-20D92A303CD7}"/>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2342628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23CC64BB-D3BB-2D6F-B7A6-98E33D2F910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BF731DD7-1F23-97E4-CC90-771CB4E74E5E}"/>
              </a:ext>
            </a:extLst>
          </p:cNvPr>
          <p:cNvSpPr txBox="1"/>
          <p:nvPr/>
        </p:nvSpPr>
        <p:spPr>
          <a:xfrm>
            <a:off x="3866196" y="0"/>
            <a:ext cx="4459605" cy="923330"/>
          </a:xfrm>
          <a:prstGeom prst="rect">
            <a:avLst/>
          </a:prstGeom>
          <a:noFill/>
        </p:spPr>
        <p:txBody>
          <a:bodyPr wrap="square" rtlCol="0">
            <a:spAutoFit/>
          </a:bodyPr>
          <a:lstStyle/>
          <a:p>
            <a:pPr algn="ctr"/>
            <a:r>
              <a:rPr lang="it-IT" sz="5400" dirty="0">
                <a:solidFill>
                  <a:schemeClr val="bg1"/>
                </a:solidFill>
                <a:latin typeface="Comic Sans MS" panose="030F0702030302020204" pitchFamily="66" charset="0"/>
              </a:rPr>
              <a:t>NOVEMBRE</a:t>
            </a:r>
          </a:p>
        </p:txBody>
      </p:sp>
      <p:sp>
        <p:nvSpPr>
          <p:cNvPr id="3" name="CasellaDiTesto 2">
            <a:extLst>
              <a:ext uri="{FF2B5EF4-FFF2-40B4-BE49-F238E27FC236}">
                <a16:creationId xmlns:a16="http://schemas.microsoft.com/office/drawing/2014/main" id="{07B3E4A3-702D-CE75-B1DC-DC4E07B6CD93}"/>
              </a:ext>
            </a:extLst>
          </p:cNvPr>
          <p:cNvSpPr txBox="1"/>
          <p:nvPr/>
        </p:nvSpPr>
        <p:spPr>
          <a:xfrm>
            <a:off x="4094478" y="3198167"/>
            <a:ext cx="4003040" cy="461665"/>
          </a:xfrm>
          <a:prstGeom prst="rect">
            <a:avLst/>
          </a:prstGeom>
          <a:noFill/>
        </p:spPr>
        <p:txBody>
          <a:bodyPr wrap="square" rtlCol="0">
            <a:spAutoFit/>
          </a:bodyPr>
          <a:lstStyle/>
          <a:p>
            <a:pPr algn="ctr"/>
            <a:r>
              <a:rPr lang="it-IT" sz="2400" dirty="0" err="1">
                <a:solidFill>
                  <a:schemeClr val="bg1"/>
                </a:solidFill>
                <a:latin typeface="Carlito" panose="020F0502020204030204" pitchFamily="34" charset="0"/>
                <a:cs typeface="Carlito" panose="020F0502020204030204" pitchFamily="34" charset="0"/>
              </a:rPr>
              <a:t>Balls</a:t>
            </a:r>
            <a:r>
              <a:rPr lang="it-IT" sz="2400" dirty="0">
                <a:solidFill>
                  <a:schemeClr val="bg1"/>
                </a:solidFill>
                <a:latin typeface="Carlito" panose="020F0502020204030204" pitchFamily="34" charset="0"/>
                <a:cs typeface="Carlito" panose="020F0502020204030204" pitchFamily="34" charset="0"/>
              </a:rPr>
              <a:t> </a:t>
            </a:r>
            <a:r>
              <a:rPr lang="it-IT" sz="2400" dirty="0" err="1">
                <a:solidFill>
                  <a:schemeClr val="bg1"/>
                </a:solidFill>
                <a:latin typeface="Carlito" panose="020F0502020204030204" pitchFamily="34" charset="0"/>
                <a:cs typeface="Carlito" panose="020F0502020204030204" pitchFamily="34" charset="0"/>
              </a:rPr>
              <a:t>cancer</a:t>
            </a:r>
            <a:r>
              <a:rPr lang="it-IT" sz="2400" dirty="0">
                <a:solidFill>
                  <a:schemeClr val="bg1"/>
                </a:solidFill>
                <a:latin typeface="Carlito" panose="020F0502020204030204" pitchFamily="34" charset="0"/>
                <a:cs typeface="Carlito" panose="020F0502020204030204" pitchFamily="34" charset="0"/>
              </a:rPr>
              <a:t> (Skill issue).</a:t>
            </a:r>
          </a:p>
        </p:txBody>
      </p:sp>
      <p:pic>
        <p:nvPicPr>
          <p:cNvPr id="4" name="Immagine 3"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B79F3D85-DE65-97FD-C847-E1DE14BC4346}"/>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5" name="CasellaDiTesto 4">
            <a:hlinkClick r:id="rId2" action="ppaction://hlinksldjump"/>
            <a:extLst>
              <a:ext uri="{FF2B5EF4-FFF2-40B4-BE49-F238E27FC236}">
                <a16:creationId xmlns:a16="http://schemas.microsoft.com/office/drawing/2014/main" id="{067B8DE7-E629-D92F-4F2B-2C76578C03E4}"/>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10" name="Immagine 9"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86E1B45A-4223-3AFC-D7FA-9BD4AD3CB6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11" name="CasellaDiTesto 10">
            <a:hlinkClick r:id="rId4" action="ppaction://hlinksldjump"/>
            <a:extLst>
              <a:ext uri="{FF2B5EF4-FFF2-40B4-BE49-F238E27FC236}">
                <a16:creationId xmlns:a16="http://schemas.microsoft.com/office/drawing/2014/main" id="{CAE4FB81-52D3-C256-CD89-3B1E66B904DA}"/>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5115058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3B0B9ECD-771D-4805-77D6-47CCD7E3F8D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5B1F0678-15F2-AFC7-539F-A5AA64B39EB2}"/>
              </a:ext>
            </a:extLst>
          </p:cNvPr>
          <p:cNvSpPr txBox="1"/>
          <p:nvPr/>
        </p:nvSpPr>
        <p:spPr>
          <a:xfrm>
            <a:off x="3866196" y="0"/>
            <a:ext cx="4459605" cy="923330"/>
          </a:xfrm>
          <a:prstGeom prst="rect">
            <a:avLst/>
          </a:prstGeom>
          <a:noFill/>
        </p:spPr>
        <p:txBody>
          <a:bodyPr wrap="square" rtlCol="0">
            <a:spAutoFit/>
          </a:bodyPr>
          <a:lstStyle/>
          <a:p>
            <a:pPr algn="ctr"/>
            <a:r>
              <a:rPr lang="it-IT" sz="5400" dirty="0">
                <a:solidFill>
                  <a:schemeClr val="bg1"/>
                </a:solidFill>
                <a:latin typeface="Comic Sans MS" panose="030F0702030302020204" pitchFamily="66" charset="0"/>
              </a:rPr>
              <a:t>DICEMBRE</a:t>
            </a:r>
          </a:p>
        </p:txBody>
      </p:sp>
      <p:sp>
        <p:nvSpPr>
          <p:cNvPr id="3" name="CasellaDiTesto 2">
            <a:extLst>
              <a:ext uri="{FF2B5EF4-FFF2-40B4-BE49-F238E27FC236}">
                <a16:creationId xmlns:a16="http://schemas.microsoft.com/office/drawing/2014/main" id="{38669B55-384B-3989-4AD2-0C8DC1A85D19}"/>
              </a:ext>
            </a:extLst>
          </p:cNvPr>
          <p:cNvSpPr txBox="1"/>
          <p:nvPr/>
        </p:nvSpPr>
        <p:spPr>
          <a:xfrm>
            <a:off x="2989577" y="2828835"/>
            <a:ext cx="6212842" cy="1200329"/>
          </a:xfrm>
          <a:prstGeom prst="rect">
            <a:avLst/>
          </a:prstGeom>
          <a:noFill/>
        </p:spPr>
        <p:txBody>
          <a:bodyPr wrap="square" rtlCol="0">
            <a:spAutoFit/>
          </a:bodyPr>
          <a:lstStyle/>
          <a:p>
            <a:pPr algn="ctr"/>
            <a:r>
              <a:rPr lang="it-IT" sz="2400" dirty="0">
                <a:solidFill>
                  <a:schemeClr val="bg1"/>
                </a:solidFill>
                <a:latin typeface="Carlito" panose="020F0502020204030204" pitchFamily="34" charset="0"/>
                <a:cs typeface="Carlito" panose="020F0502020204030204" pitchFamily="34" charset="0"/>
              </a:rPr>
              <a:t>Entrerai nel Guinness World Record come la prima persona ad essere stata uccisa con un cucchiaino di plastica.</a:t>
            </a:r>
          </a:p>
        </p:txBody>
      </p:sp>
      <p:pic>
        <p:nvPicPr>
          <p:cNvPr id="4" name="Immagine 3"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85AE5C3D-A767-48A5-F620-80D69D8489FC}"/>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5" name="CasellaDiTesto 4">
            <a:hlinkClick r:id="rId2" action="ppaction://hlinksldjump"/>
            <a:extLst>
              <a:ext uri="{FF2B5EF4-FFF2-40B4-BE49-F238E27FC236}">
                <a16:creationId xmlns:a16="http://schemas.microsoft.com/office/drawing/2014/main" id="{1BBD3EC0-7B74-A9B2-AF44-B9833DD634EF}"/>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6" name="Immagine 5"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21BE904B-0DBD-9C6B-AEE9-F8D15F0EB9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7" name="CasellaDiTesto 6">
            <a:hlinkClick r:id="rId4" action="ppaction://hlinksldjump"/>
            <a:extLst>
              <a:ext uri="{FF2B5EF4-FFF2-40B4-BE49-F238E27FC236}">
                <a16:creationId xmlns:a16="http://schemas.microsoft.com/office/drawing/2014/main" id="{080656CB-2C6A-6890-538D-A96814BE6E3C}"/>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20644754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895BBC0-FAA0-00B0-631F-10D1D2998336}"/>
              </a:ext>
            </a:extLst>
          </p:cNvPr>
          <p:cNvSpPr txBox="1"/>
          <p:nvPr/>
        </p:nvSpPr>
        <p:spPr>
          <a:xfrm>
            <a:off x="0" y="107004"/>
            <a:ext cx="12192000" cy="1938992"/>
          </a:xfrm>
          <a:prstGeom prst="rect">
            <a:avLst/>
          </a:prstGeom>
          <a:noFill/>
        </p:spPr>
        <p:txBody>
          <a:bodyPr wrap="square" rtlCol="0">
            <a:spAutoFit/>
          </a:bodyPr>
          <a:lstStyle/>
          <a:p>
            <a:pPr algn="just"/>
            <a:r>
              <a:rPr lang="it-IT" sz="3000" dirty="0">
                <a:solidFill>
                  <a:schemeClr val="bg1"/>
                </a:solidFill>
                <a:latin typeface="Carlito" panose="020F0502020204030204" pitchFamily="34" charset="0"/>
                <a:cs typeface="Carlito" panose="020F0502020204030204" pitchFamily="34" charset="0"/>
              </a:rPr>
              <a:t>Probabilmente ti sei chiesto: che cos’è questa nuova edizione? Qual è il senso della vita? Come fa Giuliano ad essere così potente? Quanti crimini ha commesso Nino? Foggia verrà mai affondata nel Mediterraneo?</a:t>
            </a:r>
          </a:p>
          <a:p>
            <a:pPr algn="just"/>
            <a:r>
              <a:rPr lang="it-IT" sz="3000" dirty="0">
                <a:solidFill>
                  <a:schemeClr val="bg1"/>
                </a:solidFill>
                <a:latin typeface="Carlito" panose="020F0502020204030204" pitchFamily="34" charset="0"/>
                <a:cs typeface="Carlito" panose="020F0502020204030204" pitchFamily="34" charset="0"/>
              </a:rPr>
              <a:t>Qui troverai la risposta ad alcune di queste domande!</a:t>
            </a:r>
          </a:p>
        </p:txBody>
      </p:sp>
      <p:sp>
        <p:nvSpPr>
          <p:cNvPr id="6" name="CasellaDiTesto 5">
            <a:extLst>
              <a:ext uri="{FF2B5EF4-FFF2-40B4-BE49-F238E27FC236}">
                <a16:creationId xmlns:a16="http://schemas.microsoft.com/office/drawing/2014/main" id="{838B6613-071F-64AF-E622-4C1A72DD99B7}"/>
              </a:ext>
            </a:extLst>
          </p:cNvPr>
          <p:cNvSpPr txBox="1"/>
          <p:nvPr/>
        </p:nvSpPr>
        <p:spPr>
          <a:xfrm>
            <a:off x="0" y="2772383"/>
            <a:ext cx="9931941" cy="3785652"/>
          </a:xfrm>
          <a:prstGeom prst="rect">
            <a:avLst/>
          </a:prstGeom>
          <a:noFill/>
        </p:spPr>
        <p:txBody>
          <a:bodyPr wrap="square" rtlCol="0">
            <a:spAutoFit/>
          </a:bodyPr>
          <a:lstStyle/>
          <a:p>
            <a:r>
              <a:rPr lang="it-IT" sz="3000" dirty="0">
                <a:solidFill>
                  <a:schemeClr val="bg1"/>
                </a:solidFill>
                <a:latin typeface="Carlito" panose="020F0502020204030204" pitchFamily="34" charset="0"/>
                <a:cs typeface="Carlito" panose="020F0502020204030204" pitchFamily="34" charset="0"/>
              </a:rPr>
              <a:t>SOMMARIO</a:t>
            </a:r>
          </a:p>
          <a:p>
            <a:pPr marL="457200" indent="-457200">
              <a:buFontTx/>
              <a:buChar char="-"/>
            </a:pPr>
            <a:r>
              <a:rPr lang="it-IT" sz="3000" dirty="0">
                <a:solidFill>
                  <a:schemeClr val="bg1"/>
                </a:solidFill>
                <a:latin typeface="Carlito" panose="020F0502020204030204" pitchFamily="34" charset="0"/>
                <a:cs typeface="Carlito" panose="020F0502020204030204" pitchFamily="34" charset="0"/>
              </a:rPr>
              <a:t>Personaggi del libro</a:t>
            </a:r>
          </a:p>
          <a:p>
            <a:pPr marL="457200" indent="-457200">
              <a:buFontTx/>
              <a:buChar char="-"/>
            </a:pPr>
            <a:r>
              <a:rPr lang="it-IT" sz="3000" dirty="0">
                <a:solidFill>
                  <a:schemeClr val="bg1"/>
                </a:solidFill>
                <a:latin typeface="Carlito" panose="020F0502020204030204" pitchFamily="34" charset="0"/>
                <a:cs typeface="Carlito" panose="020F0502020204030204" pitchFamily="34" charset="0"/>
              </a:rPr>
              <a:t>Quanti crimini ha commesso Nino?</a:t>
            </a:r>
          </a:p>
          <a:p>
            <a:pPr marL="457200" indent="-457200">
              <a:buFontTx/>
              <a:buChar char="-"/>
            </a:pPr>
            <a:r>
              <a:rPr lang="it-IT" sz="3000" dirty="0">
                <a:solidFill>
                  <a:schemeClr val="bg1"/>
                </a:solidFill>
                <a:latin typeface="Carlito" panose="020F0502020204030204" pitchFamily="34" charset="0"/>
                <a:cs typeface="Carlito" panose="020F0502020204030204" pitchFamily="34" charset="0"/>
              </a:rPr>
              <a:t>Fanfiction</a:t>
            </a:r>
          </a:p>
          <a:p>
            <a:pPr marL="457200" indent="-457200">
              <a:buFontTx/>
              <a:buChar char="-"/>
            </a:pPr>
            <a:r>
              <a:rPr lang="it-IT" sz="3000" dirty="0">
                <a:solidFill>
                  <a:schemeClr val="bg1"/>
                </a:solidFill>
                <a:latin typeface="Carlito" panose="020F0502020204030204" pitchFamily="34" charset="0"/>
                <a:cs typeface="Carlito" panose="020F0502020204030204" pitchFamily="34" charset="0"/>
              </a:rPr>
              <a:t>Sponsor</a:t>
            </a:r>
          </a:p>
          <a:p>
            <a:pPr marL="457200" indent="-457200">
              <a:buFontTx/>
              <a:buChar char="-"/>
            </a:pPr>
            <a:r>
              <a:rPr lang="it-IT" sz="3000" dirty="0">
                <a:solidFill>
                  <a:schemeClr val="bg1"/>
                </a:solidFill>
                <a:latin typeface="Carlito" panose="020F0502020204030204" pitchFamily="34" charset="0"/>
                <a:cs typeface="Carlito" panose="020F0502020204030204" pitchFamily="34" charset="0"/>
              </a:rPr>
              <a:t>Oroscopo</a:t>
            </a:r>
          </a:p>
          <a:p>
            <a:pPr marL="457200" indent="-457200">
              <a:buFontTx/>
              <a:buChar char="-"/>
            </a:pPr>
            <a:r>
              <a:rPr lang="it-IT" sz="3000" dirty="0">
                <a:solidFill>
                  <a:schemeClr val="bg1"/>
                </a:solidFill>
                <a:latin typeface="Carlito" panose="020F0502020204030204" pitchFamily="34" charset="0"/>
                <a:cs typeface="Carlito" panose="020F0502020204030204" pitchFamily="34" charset="0"/>
              </a:rPr>
              <a:t>Top 10 pose più intimidatorie di Giuliano</a:t>
            </a:r>
          </a:p>
          <a:p>
            <a:pPr marL="457200" indent="-457200">
              <a:buFontTx/>
              <a:buChar char="-"/>
            </a:pPr>
            <a:r>
              <a:rPr lang="it-IT" sz="3000" dirty="0">
                <a:solidFill>
                  <a:schemeClr val="bg1"/>
                </a:solidFill>
                <a:latin typeface="Carlito" panose="020F0502020204030204" pitchFamily="34" charset="0"/>
                <a:cs typeface="Carlito" panose="020F0502020204030204" pitchFamily="34" charset="0"/>
              </a:rPr>
              <a:t>Nino NON è William </a:t>
            </a:r>
            <a:r>
              <a:rPr lang="it-IT" sz="3000" dirty="0" err="1">
                <a:solidFill>
                  <a:schemeClr val="bg1"/>
                </a:solidFill>
                <a:latin typeface="Carlito" panose="020F0502020204030204" pitchFamily="34" charset="0"/>
                <a:cs typeface="Carlito" panose="020F0502020204030204" pitchFamily="34" charset="0"/>
              </a:rPr>
              <a:t>Afton</a:t>
            </a:r>
            <a:endParaRPr lang="it-IT" sz="3000" dirty="0">
              <a:solidFill>
                <a:schemeClr val="bg1"/>
              </a:solidFill>
              <a:latin typeface="Carlito" panose="020F0502020204030204" pitchFamily="34" charset="0"/>
              <a:cs typeface="Carlito" panose="020F0502020204030204" pitchFamily="34" charset="0"/>
            </a:endParaRPr>
          </a:p>
        </p:txBody>
      </p:sp>
      <p:pic>
        <p:nvPicPr>
          <p:cNvPr id="3" name="Immagine 2">
            <a:extLst>
              <a:ext uri="{FF2B5EF4-FFF2-40B4-BE49-F238E27FC236}">
                <a16:creationId xmlns:a16="http://schemas.microsoft.com/office/drawing/2014/main" id="{A8666BF1-68C6-F798-255F-48C1EA1514F9}"/>
              </a:ext>
            </a:extLst>
          </p:cNvPr>
          <p:cNvPicPr>
            <a:picLocks noChangeAspect="1"/>
          </p:cNvPicPr>
          <p:nvPr/>
        </p:nvPicPr>
        <p:blipFill>
          <a:blip r:embed="rId4"/>
          <a:stretch>
            <a:fillRect/>
          </a:stretch>
        </p:blipFill>
        <p:spPr>
          <a:xfrm>
            <a:off x="7184467" y="2315182"/>
            <a:ext cx="4589169" cy="4014497"/>
          </a:xfrm>
          <a:prstGeom prst="rect">
            <a:avLst/>
          </a:prstGeom>
        </p:spPr>
      </p:pic>
      <p:pic>
        <p:nvPicPr>
          <p:cNvPr id="5" name="WhatsApp-Audio-2025-10-07-at-20.05.12">
            <a:hlinkClick r:id="" action="ppaction://media"/>
            <a:extLst>
              <a:ext uri="{FF2B5EF4-FFF2-40B4-BE49-F238E27FC236}">
                <a16:creationId xmlns:a16="http://schemas.microsoft.com/office/drawing/2014/main" id="{A6E855A6-4883-8E82-8973-C96D5DA68E12}"/>
              </a:ext>
            </a:extLst>
          </p:cNvPr>
          <p:cNvPicPr>
            <a:picLocks noChangeAspect="1"/>
          </p:cNvPicPr>
          <p:nvPr>
            <a:audioFile r:link="rId2"/>
            <p:extLst>
              <p:ext uri="{DAA4B4D4-6D71-4841-9C94-3DE7FCFB9230}">
                <p14:media xmlns:p14="http://schemas.microsoft.com/office/powerpoint/2010/main" r:embed="rId1">
                  <p14:fade in="250" out="2000"/>
                </p14:media>
              </p:ext>
            </p:extLst>
          </p:nvPr>
        </p:nvPicPr>
        <p:blipFill>
          <a:blip r:embed="rId5"/>
          <a:stretch>
            <a:fillRect/>
          </a:stretch>
        </p:blipFill>
        <p:spPr>
          <a:xfrm>
            <a:off x="0" y="6370637"/>
            <a:ext cx="487363" cy="487363"/>
          </a:xfrm>
          <a:prstGeom prst="rect">
            <a:avLst/>
          </a:prstGeom>
        </p:spPr>
      </p:pic>
    </p:spTree>
    <p:extLst>
      <p:ext uri="{BB962C8B-B14F-4D97-AF65-F5344CB8AC3E}">
        <p14:creationId xmlns:p14="http://schemas.microsoft.com/office/powerpoint/2010/main" val="441165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4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2"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EE096A4-2C49-4A5E-FCFA-06B65D344533}"/>
              </a:ext>
            </a:extLst>
          </p:cNvPr>
          <p:cNvSpPr txBox="1"/>
          <p:nvPr/>
        </p:nvSpPr>
        <p:spPr>
          <a:xfrm>
            <a:off x="-68095" y="6122"/>
            <a:ext cx="12260095" cy="692497"/>
          </a:xfrm>
          <a:prstGeom prst="rect">
            <a:avLst/>
          </a:prstGeom>
          <a:noFill/>
        </p:spPr>
        <p:txBody>
          <a:bodyPr wrap="square" rtlCol="0">
            <a:spAutoFit/>
          </a:bodyPr>
          <a:lstStyle/>
          <a:p>
            <a:r>
              <a:rPr lang="it-IT" sz="3850" dirty="0">
                <a:solidFill>
                  <a:schemeClr val="bg1"/>
                </a:solidFill>
                <a:latin typeface="Comic Sans MS" panose="030F0702030302020204" pitchFamily="66" charset="0"/>
              </a:rPr>
              <a:t>TOP 10 POSE PIÙ INTIMIDATORIE DI GIULIANO </a:t>
            </a:r>
          </a:p>
        </p:txBody>
      </p:sp>
      <p:pic>
        <p:nvPicPr>
          <p:cNvPr id="9" name="Immagine 8">
            <a:extLst>
              <a:ext uri="{FF2B5EF4-FFF2-40B4-BE49-F238E27FC236}">
                <a16:creationId xmlns:a16="http://schemas.microsoft.com/office/drawing/2014/main" id="{018BCAA9-29C8-7E76-01C5-A6B2027C3C2A}"/>
              </a:ext>
            </a:extLst>
          </p:cNvPr>
          <p:cNvPicPr>
            <a:picLocks noChangeAspect="1"/>
          </p:cNvPicPr>
          <p:nvPr/>
        </p:nvPicPr>
        <p:blipFill>
          <a:blip r:embed="rId4"/>
          <a:srcRect b="9091"/>
          <a:stretch>
            <a:fillRect/>
          </a:stretch>
        </p:blipFill>
        <p:spPr>
          <a:xfrm>
            <a:off x="4236085" y="4116946"/>
            <a:ext cx="1086682" cy="1980000"/>
          </a:xfrm>
          <a:prstGeom prst="rect">
            <a:avLst/>
          </a:prstGeom>
        </p:spPr>
      </p:pic>
      <p:pic>
        <p:nvPicPr>
          <p:cNvPr id="11" name="Immagine 10">
            <a:extLst>
              <a:ext uri="{FF2B5EF4-FFF2-40B4-BE49-F238E27FC236}">
                <a16:creationId xmlns:a16="http://schemas.microsoft.com/office/drawing/2014/main" id="{4BFAB73A-AAD0-0B63-9D1C-654B5FA56A7B}"/>
              </a:ext>
            </a:extLst>
          </p:cNvPr>
          <p:cNvPicPr>
            <a:picLocks noChangeAspect="1"/>
          </p:cNvPicPr>
          <p:nvPr/>
        </p:nvPicPr>
        <p:blipFill>
          <a:blip r:embed="rId5"/>
          <a:stretch>
            <a:fillRect/>
          </a:stretch>
        </p:blipFill>
        <p:spPr>
          <a:xfrm>
            <a:off x="153483" y="1459844"/>
            <a:ext cx="1987444" cy="1980000"/>
          </a:xfrm>
          <a:prstGeom prst="rect">
            <a:avLst/>
          </a:prstGeom>
        </p:spPr>
      </p:pic>
      <p:pic>
        <p:nvPicPr>
          <p:cNvPr id="13" name="Immagine 12">
            <a:extLst>
              <a:ext uri="{FF2B5EF4-FFF2-40B4-BE49-F238E27FC236}">
                <a16:creationId xmlns:a16="http://schemas.microsoft.com/office/drawing/2014/main" id="{B0747F1C-E45E-D166-B772-C6B1DC4CBA75}"/>
              </a:ext>
            </a:extLst>
          </p:cNvPr>
          <p:cNvPicPr>
            <a:picLocks noChangeAspect="1"/>
          </p:cNvPicPr>
          <p:nvPr/>
        </p:nvPicPr>
        <p:blipFill>
          <a:blip r:embed="rId6"/>
          <a:stretch>
            <a:fillRect/>
          </a:stretch>
        </p:blipFill>
        <p:spPr>
          <a:xfrm>
            <a:off x="153486" y="4116946"/>
            <a:ext cx="1594434" cy="1980000"/>
          </a:xfrm>
          <a:prstGeom prst="rect">
            <a:avLst/>
          </a:prstGeom>
        </p:spPr>
      </p:pic>
      <p:pic>
        <p:nvPicPr>
          <p:cNvPr id="19" name="Immagine 18">
            <a:extLst>
              <a:ext uri="{FF2B5EF4-FFF2-40B4-BE49-F238E27FC236}">
                <a16:creationId xmlns:a16="http://schemas.microsoft.com/office/drawing/2014/main" id="{4D6ABBFD-5476-93B0-08AC-E88FFC38A49B}"/>
              </a:ext>
            </a:extLst>
          </p:cNvPr>
          <p:cNvPicPr>
            <a:picLocks noChangeAspect="1"/>
          </p:cNvPicPr>
          <p:nvPr/>
        </p:nvPicPr>
        <p:blipFill>
          <a:blip r:embed="rId7"/>
          <a:stretch>
            <a:fillRect/>
          </a:stretch>
        </p:blipFill>
        <p:spPr>
          <a:xfrm>
            <a:off x="4062110" y="1459844"/>
            <a:ext cx="1578093" cy="1980000"/>
          </a:xfrm>
          <a:prstGeom prst="rect">
            <a:avLst/>
          </a:prstGeom>
        </p:spPr>
      </p:pic>
      <p:pic>
        <p:nvPicPr>
          <p:cNvPr id="21" name="Immagine 20">
            <a:extLst>
              <a:ext uri="{FF2B5EF4-FFF2-40B4-BE49-F238E27FC236}">
                <a16:creationId xmlns:a16="http://schemas.microsoft.com/office/drawing/2014/main" id="{484D5E49-FA4A-78D3-DE48-6F6721AEA66A}"/>
              </a:ext>
            </a:extLst>
          </p:cNvPr>
          <p:cNvPicPr>
            <a:picLocks noChangeAspect="1"/>
          </p:cNvPicPr>
          <p:nvPr/>
        </p:nvPicPr>
        <p:blipFill>
          <a:blip r:embed="rId8"/>
          <a:stretch>
            <a:fillRect/>
          </a:stretch>
        </p:blipFill>
        <p:spPr>
          <a:xfrm>
            <a:off x="8115304" y="1459844"/>
            <a:ext cx="1492701" cy="1980000"/>
          </a:xfrm>
          <a:prstGeom prst="rect">
            <a:avLst/>
          </a:prstGeom>
        </p:spPr>
      </p:pic>
      <p:sp>
        <p:nvSpPr>
          <p:cNvPr id="2" name="CasellaDiTesto 1">
            <a:extLst>
              <a:ext uri="{FF2B5EF4-FFF2-40B4-BE49-F238E27FC236}">
                <a16:creationId xmlns:a16="http://schemas.microsoft.com/office/drawing/2014/main" id="{8BFEC3F4-07D4-401F-52FC-812908D6C7C9}"/>
              </a:ext>
            </a:extLst>
          </p:cNvPr>
          <p:cNvSpPr txBox="1"/>
          <p:nvPr/>
        </p:nvSpPr>
        <p:spPr>
          <a:xfrm>
            <a:off x="0" y="595684"/>
            <a:ext cx="12192000" cy="830997"/>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Ho chiesto a mia sorella di fare la classifica delle foto più intimidatorie del Distruttore di mondi. Ecco il risultato.</a:t>
            </a:r>
          </a:p>
        </p:txBody>
      </p:sp>
      <p:pic>
        <p:nvPicPr>
          <p:cNvPr id="3" name="Immagine 2">
            <a:extLst>
              <a:ext uri="{FF2B5EF4-FFF2-40B4-BE49-F238E27FC236}">
                <a16:creationId xmlns:a16="http://schemas.microsoft.com/office/drawing/2014/main" id="{0C68B0EC-D602-8BEB-AC04-74A22D963DDC}"/>
              </a:ext>
            </a:extLst>
          </p:cNvPr>
          <p:cNvPicPr>
            <a:picLocks noChangeAspect="1"/>
          </p:cNvPicPr>
          <p:nvPr/>
        </p:nvPicPr>
        <p:blipFill>
          <a:blip r:embed="rId9"/>
          <a:stretch>
            <a:fillRect/>
          </a:stretch>
        </p:blipFill>
        <p:spPr>
          <a:xfrm>
            <a:off x="8259803" y="4116946"/>
            <a:ext cx="1068001" cy="1980000"/>
          </a:xfrm>
          <a:prstGeom prst="rect">
            <a:avLst/>
          </a:prstGeom>
        </p:spPr>
      </p:pic>
      <p:cxnSp>
        <p:nvCxnSpPr>
          <p:cNvPr id="6" name="Connettore diritto 5">
            <a:extLst>
              <a:ext uri="{FF2B5EF4-FFF2-40B4-BE49-F238E27FC236}">
                <a16:creationId xmlns:a16="http://schemas.microsoft.com/office/drawing/2014/main" id="{9DBFCD5C-4B98-C119-B082-1E2DC54AA63B}"/>
              </a:ext>
            </a:extLst>
          </p:cNvPr>
          <p:cNvCxnSpPr>
            <a:cxnSpLocks/>
          </p:cNvCxnSpPr>
          <p:nvPr/>
        </p:nvCxnSpPr>
        <p:spPr>
          <a:xfrm>
            <a:off x="2200294" y="2354797"/>
            <a:ext cx="180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Connettore diritto 13">
            <a:extLst>
              <a:ext uri="{FF2B5EF4-FFF2-40B4-BE49-F238E27FC236}">
                <a16:creationId xmlns:a16="http://schemas.microsoft.com/office/drawing/2014/main" id="{7F2DA90E-5EC4-18EC-7768-A44EFE1E04EB}"/>
              </a:ext>
            </a:extLst>
          </p:cNvPr>
          <p:cNvCxnSpPr>
            <a:cxnSpLocks/>
          </p:cNvCxnSpPr>
          <p:nvPr/>
        </p:nvCxnSpPr>
        <p:spPr>
          <a:xfrm>
            <a:off x="5728503" y="2359844"/>
            <a:ext cx="180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Connettore diritto 15">
            <a:extLst>
              <a:ext uri="{FF2B5EF4-FFF2-40B4-BE49-F238E27FC236}">
                <a16:creationId xmlns:a16="http://schemas.microsoft.com/office/drawing/2014/main" id="{2F602997-34B9-8D34-C67C-23000DAA9BCD}"/>
              </a:ext>
            </a:extLst>
          </p:cNvPr>
          <p:cNvCxnSpPr>
            <a:cxnSpLocks/>
          </p:cNvCxnSpPr>
          <p:nvPr/>
        </p:nvCxnSpPr>
        <p:spPr>
          <a:xfrm>
            <a:off x="9639522" y="2354797"/>
            <a:ext cx="1800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Connettore diritto 17">
            <a:extLst>
              <a:ext uri="{FF2B5EF4-FFF2-40B4-BE49-F238E27FC236}">
                <a16:creationId xmlns:a16="http://schemas.microsoft.com/office/drawing/2014/main" id="{94D34E14-CEB0-A8B6-DE05-AC021DA2994A}"/>
              </a:ext>
            </a:extLst>
          </p:cNvPr>
          <p:cNvCxnSpPr>
            <a:cxnSpLocks/>
          </p:cNvCxnSpPr>
          <p:nvPr/>
        </p:nvCxnSpPr>
        <p:spPr>
          <a:xfrm>
            <a:off x="1817044" y="5027760"/>
            <a:ext cx="202576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CasellaDiTesto 19">
            <a:extLst>
              <a:ext uri="{FF2B5EF4-FFF2-40B4-BE49-F238E27FC236}">
                <a16:creationId xmlns:a16="http://schemas.microsoft.com/office/drawing/2014/main" id="{F063803F-FC4A-8A12-D889-DE098842F96D}"/>
              </a:ext>
            </a:extLst>
          </p:cNvPr>
          <p:cNvSpPr txBox="1"/>
          <p:nvPr/>
        </p:nvSpPr>
        <p:spPr>
          <a:xfrm>
            <a:off x="2117742" y="2016243"/>
            <a:ext cx="1800000" cy="338554"/>
          </a:xfrm>
          <a:prstGeom prst="rect">
            <a:avLst/>
          </a:prstGeom>
          <a:noFill/>
        </p:spPr>
        <p:txBody>
          <a:bodyPr wrap="square" rtlCol="0">
            <a:spAutoFit/>
          </a:bodyPr>
          <a:lstStyle/>
          <a:p>
            <a:r>
              <a:rPr lang="it-IT" sz="1600" dirty="0">
                <a:solidFill>
                  <a:schemeClr val="bg1"/>
                </a:solidFill>
                <a:latin typeface="Carlito" panose="020F0502020204030204" pitchFamily="34" charset="0"/>
                <a:cs typeface="Carlito" panose="020F0502020204030204" pitchFamily="34" charset="0"/>
              </a:rPr>
              <a:t>Hasta la muerte</a:t>
            </a:r>
          </a:p>
        </p:txBody>
      </p:sp>
      <p:sp>
        <p:nvSpPr>
          <p:cNvPr id="22" name="CasellaDiTesto 21">
            <a:extLst>
              <a:ext uri="{FF2B5EF4-FFF2-40B4-BE49-F238E27FC236}">
                <a16:creationId xmlns:a16="http://schemas.microsoft.com/office/drawing/2014/main" id="{21263316-6661-E743-E03F-03C8F753FB09}"/>
              </a:ext>
            </a:extLst>
          </p:cNvPr>
          <p:cNvSpPr txBox="1"/>
          <p:nvPr/>
        </p:nvSpPr>
        <p:spPr>
          <a:xfrm>
            <a:off x="5640203" y="1744485"/>
            <a:ext cx="2186365" cy="584775"/>
          </a:xfrm>
          <a:prstGeom prst="rect">
            <a:avLst/>
          </a:prstGeom>
        </p:spPr>
        <p:txBody>
          <a:bodyPr wrap="square" rtlCol="0">
            <a:spAutoFit/>
          </a:bodyPr>
          <a:lstStyle/>
          <a:p>
            <a:r>
              <a:rPr lang="it-IT" sz="1600" dirty="0">
                <a:solidFill>
                  <a:schemeClr val="bg1"/>
                </a:solidFill>
                <a:latin typeface="Carlito" panose="020F0502020204030204" pitchFamily="34" charset="0"/>
                <a:cs typeface="Carlito" panose="020F0502020204030204" pitchFamily="34" charset="0"/>
              </a:rPr>
              <a:t>Bugs should know their place: beneath me</a:t>
            </a:r>
          </a:p>
        </p:txBody>
      </p:sp>
      <p:cxnSp>
        <p:nvCxnSpPr>
          <p:cNvPr id="24" name="Connettore diritto 23">
            <a:extLst>
              <a:ext uri="{FF2B5EF4-FFF2-40B4-BE49-F238E27FC236}">
                <a16:creationId xmlns:a16="http://schemas.microsoft.com/office/drawing/2014/main" id="{67096E39-A580-79CA-17E1-BC93D510FE53}"/>
              </a:ext>
            </a:extLst>
          </p:cNvPr>
          <p:cNvCxnSpPr>
            <a:cxnSpLocks/>
          </p:cNvCxnSpPr>
          <p:nvPr/>
        </p:nvCxnSpPr>
        <p:spPr>
          <a:xfrm>
            <a:off x="5393580" y="5027760"/>
            <a:ext cx="199146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Connettore diritto 25">
            <a:extLst>
              <a:ext uri="{FF2B5EF4-FFF2-40B4-BE49-F238E27FC236}">
                <a16:creationId xmlns:a16="http://schemas.microsoft.com/office/drawing/2014/main" id="{9C8E983A-6468-0B4B-0F75-C9A7471C1302}"/>
              </a:ext>
            </a:extLst>
          </p:cNvPr>
          <p:cNvCxnSpPr>
            <a:cxnSpLocks/>
          </p:cNvCxnSpPr>
          <p:nvPr/>
        </p:nvCxnSpPr>
        <p:spPr>
          <a:xfrm>
            <a:off x="9396919" y="5027760"/>
            <a:ext cx="195888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3" name="CasellaDiTesto 32">
            <a:extLst>
              <a:ext uri="{FF2B5EF4-FFF2-40B4-BE49-F238E27FC236}">
                <a16:creationId xmlns:a16="http://schemas.microsoft.com/office/drawing/2014/main" id="{EB0FE3D5-3A6F-C0EB-CC28-2341D42F0799}"/>
              </a:ext>
            </a:extLst>
          </p:cNvPr>
          <p:cNvSpPr txBox="1"/>
          <p:nvPr/>
        </p:nvSpPr>
        <p:spPr>
          <a:xfrm>
            <a:off x="9327804" y="4689206"/>
            <a:ext cx="2186365" cy="338554"/>
          </a:xfrm>
          <a:prstGeom prst="rect">
            <a:avLst/>
          </a:prstGeom>
        </p:spPr>
        <p:txBody>
          <a:bodyPr wrap="square" rtlCol="0">
            <a:spAutoFit/>
          </a:bodyPr>
          <a:lstStyle/>
          <a:p>
            <a:r>
              <a:rPr lang="it-IT" sz="1600" dirty="0">
                <a:solidFill>
                  <a:schemeClr val="bg1"/>
                </a:solidFill>
                <a:latin typeface="Carlito" panose="020F0502020204030204" pitchFamily="34" charset="0"/>
                <a:cs typeface="Carlito" panose="020F0502020204030204" pitchFamily="34" charset="0"/>
              </a:rPr>
              <a:t>The last one standing</a:t>
            </a:r>
          </a:p>
        </p:txBody>
      </p:sp>
      <p:sp>
        <p:nvSpPr>
          <p:cNvPr id="34" name="CasellaDiTesto 33">
            <a:extLst>
              <a:ext uri="{FF2B5EF4-FFF2-40B4-BE49-F238E27FC236}">
                <a16:creationId xmlns:a16="http://schemas.microsoft.com/office/drawing/2014/main" id="{9A0A1122-5E41-8A0B-10B7-67228138CB5E}"/>
              </a:ext>
            </a:extLst>
          </p:cNvPr>
          <p:cNvSpPr txBox="1"/>
          <p:nvPr/>
        </p:nvSpPr>
        <p:spPr>
          <a:xfrm>
            <a:off x="1747920" y="4183711"/>
            <a:ext cx="2113322" cy="830997"/>
          </a:xfrm>
          <a:prstGeom prst="rect">
            <a:avLst/>
          </a:prstGeom>
        </p:spPr>
        <p:txBody>
          <a:bodyPr wrap="square" rtlCol="0">
            <a:spAutoFit/>
          </a:bodyPr>
          <a:lstStyle/>
          <a:p>
            <a:r>
              <a:rPr lang="en-US" sz="1600" dirty="0">
                <a:solidFill>
                  <a:schemeClr val="bg1"/>
                </a:solidFill>
                <a:latin typeface="Carlito" panose="020F0502020204030204" pitchFamily="34" charset="0"/>
                <a:cs typeface="Carlito" panose="020F0502020204030204" pitchFamily="34" charset="0"/>
              </a:rPr>
              <a:t>Throughout heaven and earth, I alone am the honored one</a:t>
            </a:r>
            <a:endParaRPr lang="it-IT" sz="1600" dirty="0">
              <a:solidFill>
                <a:schemeClr val="bg1"/>
              </a:solidFill>
              <a:latin typeface="Carlito" panose="020F0502020204030204" pitchFamily="34" charset="0"/>
              <a:cs typeface="Carlito" panose="020F0502020204030204" pitchFamily="34" charset="0"/>
            </a:endParaRPr>
          </a:p>
        </p:txBody>
      </p:sp>
      <p:pic>
        <p:nvPicPr>
          <p:cNvPr id="1026" name="Picture 2" descr="Positions - Mario Kart Wii - Wii - The Spriters Resource">
            <a:extLst>
              <a:ext uri="{FF2B5EF4-FFF2-40B4-BE49-F238E27FC236}">
                <a16:creationId xmlns:a16="http://schemas.microsoft.com/office/drawing/2014/main" id="{E795F30B-2707-92E7-F5F1-7E02C790F31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337" r="74025" b="31944"/>
          <a:stretch>
            <a:fillRect/>
          </a:stretch>
        </p:blipFill>
        <p:spPr bwMode="auto">
          <a:xfrm>
            <a:off x="9230670" y="5043539"/>
            <a:ext cx="1308852"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ositions - Mario Kart Wii - Wii - The Spriters Resource">
            <a:extLst>
              <a:ext uri="{FF2B5EF4-FFF2-40B4-BE49-F238E27FC236}">
                <a16:creationId xmlns:a16="http://schemas.microsoft.com/office/drawing/2014/main" id="{87DFEF8A-1414-158C-F198-86FFCE54650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649" t="31337" r="52729" b="31944"/>
          <a:stretch>
            <a:fillRect/>
          </a:stretch>
        </p:blipFill>
        <p:spPr bwMode="auto">
          <a:xfrm>
            <a:off x="5326470" y="5016946"/>
            <a:ext cx="108947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ositions - Mario Kart Wii - Wii - The Spriters Resource">
            <a:extLst>
              <a:ext uri="{FF2B5EF4-FFF2-40B4-BE49-F238E27FC236}">
                <a16:creationId xmlns:a16="http://schemas.microsoft.com/office/drawing/2014/main" id="{B15264DC-660D-9DC8-3218-866449FD77D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8955" t="31337" r="29424" b="31944"/>
          <a:stretch>
            <a:fillRect/>
          </a:stretch>
        </p:blipFill>
        <p:spPr bwMode="auto">
          <a:xfrm>
            <a:off x="1805409" y="5014708"/>
            <a:ext cx="108948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ositions - Mario Kart Wii - Wii - The Spriters Resource">
            <a:extLst>
              <a:ext uri="{FF2B5EF4-FFF2-40B4-BE49-F238E27FC236}">
                <a16:creationId xmlns:a16="http://schemas.microsoft.com/office/drawing/2014/main" id="{152D70D8-3D5E-1C5C-AD61-CBC49062C1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0141" t="31337" r="6287" b="31944"/>
          <a:stretch>
            <a:fillRect/>
          </a:stretch>
        </p:blipFill>
        <p:spPr bwMode="auto">
          <a:xfrm>
            <a:off x="9600909" y="2367733"/>
            <a:ext cx="1187794"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ositions - Mario Kart Wii - Wii - The Spriters Resource">
            <a:extLst>
              <a:ext uri="{FF2B5EF4-FFF2-40B4-BE49-F238E27FC236}">
                <a16:creationId xmlns:a16="http://schemas.microsoft.com/office/drawing/2014/main" id="{F3AF571B-D566-3885-C4EE-2C5410AA0A0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65126" r="79307" b="-1299"/>
          <a:stretch>
            <a:fillRect/>
          </a:stretch>
        </p:blipFill>
        <p:spPr bwMode="auto">
          <a:xfrm>
            <a:off x="5728503" y="2384603"/>
            <a:ext cx="1042669" cy="10639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sitions - Mario Kart Wii - Wii - The Spriters Resource">
            <a:extLst>
              <a:ext uri="{FF2B5EF4-FFF2-40B4-BE49-F238E27FC236}">
                <a16:creationId xmlns:a16="http://schemas.microsoft.com/office/drawing/2014/main" id="{886CDE98-6030-C3FD-F644-15267E9DAD0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778" t="65126" r="52883" b="-1299"/>
          <a:stretch>
            <a:fillRect/>
          </a:stretch>
        </p:blipFill>
        <p:spPr bwMode="auto">
          <a:xfrm>
            <a:off x="2090628" y="2354797"/>
            <a:ext cx="1427906" cy="1063947"/>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a:extLst>
              <a:ext uri="{FF2B5EF4-FFF2-40B4-BE49-F238E27FC236}">
                <a16:creationId xmlns:a16="http://schemas.microsoft.com/office/drawing/2014/main" id="{B71EB3BC-BF85-4E8C-2E65-415821B3940E}"/>
              </a:ext>
            </a:extLst>
          </p:cNvPr>
          <p:cNvSpPr txBox="1"/>
          <p:nvPr/>
        </p:nvSpPr>
        <p:spPr>
          <a:xfrm>
            <a:off x="9600909" y="1990706"/>
            <a:ext cx="2100027" cy="338554"/>
          </a:xfrm>
          <a:prstGeom prst="rect">
            <a:avLst/>
          </a:prstGeom>
        </p:spPr>
        <p:txBody>
          <a:bodyPr wrap="square" rtlCol="0">
            <a:spAutoFit/>
          </a:bodyPr>
          <a:lstStyle/>
          <a:p>
            <a:r>
              <a:rPr lang="it-IT" sz="1600" dirty="0">
                <a:solidFill>
                  <a:schemeClr val="bg1"/>
                </a:solidFill>
                <a:latin typeface="Carlito" panose="020F0502020204030204" pitchFamily="34" charset="0"/>
                <a:cs typeface="Carlito" panose="020F0502020204030204" pitchFamily="34" charset="0"/>
              </a:rPr>
              <a:t>The ruler of everything</a:t>
            </a:r>
          </a:p>
        </p:txBody>
      </p:sp>
      <p:sp>
        <p:nvSpPr>
          <p:cNvPr id="27" name="CasellaDiTesto 26">
            <a:extLst>
              <a:ext uri="{FF2B5EF4-FFF2-40B4-BE49-F238E27FC236}">
                <a16:creationId xmlns:a16="http://schemas.microsoft.com/office/drawing/2014/main" id="{BB083B30-22C6-2280-B93F-ED2903D1C2FB}"/>
              </a:ext>
            </a:extLst>
          </p:cNvPr>
          <p:cNvSpPr txBox="1"/>
          <p:nvPr/>
        </p:nvSpPr>
        <p:spPr>
          <a:xfrm>
            <a:off x="5305156" y="4658621"/>
            <a:ext cx="2186365" cy="338554"/>
          </a:xfrm>
          <a:prstGeom prst="rect">
            <a:avLst/>
          </a:prstGeom>
        </p:spPr>
        <p:txBody>
          <a:bodyPr wrap="square" rtlCol="0">
            <a:spAutoFit/>
          </a:bodyPr>
          <a:lstStyle/>
          <a:p>
            <a:r>
              <a:rPr lang="it-IT" sz="1600" dirty="0">
                <a:solidFill>
                  <a:schemeClr val="bg1"/>
                </a:solidFill>
                <a:latin typeface="Carlito" panose="020F0502020204030204" pitchFamily="34" charset="0"/>
                <a:cs typeface="Carlito" panose="020F0502020204030204" pitchFamily="34" charset="0"/>
              </a:rPr>
              <a:t>The Scottish god of war</a:t>
            </a:r>
          </a:p>
        </p:txBody>
      </p:sp>
      <p:pic>
        <p:nvPicPr>
          <p:cNvPr id="23" name="tramp">
            <a:hlinkClick r:id="" action="ppaction://media"/>
            <a:extLst>
              <a:ext uri="{FF2B5EF4-FFF2-40B4-BE49-F238E27FC236}">
                <a16:creationId xmlns:a16="http://schemas.microsoft.com/office/drawing/2014/main" id="{C23AD2D8-CACB-F782-BE90-631B1EF84DDC}"/>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11"/>
          <a:stretch>
            <a:fillRect/>
          </a:stretch>
        </p:blipFill>
        <p:spPr>
          <a:xfrm>
            <a:off x="11655162" y="5879857"/>
            <a:ext cx="487363" cy="487363"/>
          </a:xfrm>
          <a:prstGeom prst="rect">
            <a:avLst/>
          </a:prstGeom>
        </p:spPr>
      </p:pic>
    </p:spTree>
    <p:extLst>
      <p:ext uri="{BB962C8B-B14F-4D97-AF65-F5344CB8AC3E}">
        <p14:creationId xmlns:p14="http://schemas.microsoft.com/office/powerpoint/2010/main" val="407538599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180"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2)">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2"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heel(2)">
                                      <p:cBhvr>
                                        <p:cTn id="28" dur="2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2"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heel(2)">
                                      <p:cBhvr>
                                        <p:cTn id="39" dur="20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9"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1" presetClass="entr" presetSubtype="2"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heel(2)">
                                      <p:cBhvr>
                                        <p:cTn id="50" dur="20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ppt_x"/>
                                          </p:val>
                                        </p:tav>
                                        <p:tav tm="100000">
                                          <p:val>
                                            <p:strVal val="#ppt_x"/>
                                          </p:val>
                                        </p:tav>
                                      </p:tavLst>
                                    </p:anim>
                                    <p:anim calcmode="lin" valueType="num">
                                      <p:cBhvr additive="base">
                                        <p:cTn id="5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1" presetClass="entr" presetSubtype="2"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heel(2)">
                                      <p:cBhvr>
                                        <p:cTn id="61" dur="20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9"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fill="hold"/>
                                        <p:tgtEl>
                                          <p:spTgt spid="3"/>
                                        </p:tgtEl>
                                        <p:attrNameLst>
                                          <p:attrName>ppt_x</p:attrName>
                                        </p:attrNameLst>
                                      </p:cBhvr>
                                      <p:tavLst>
                                        <p:tav tm="0">
                                          <p:val>
                                            <p:strVal val="0-#ppt_w/2"/>
                                          </p:val>
                                        </p:tav>
                                        <p:tav tm="100000">
                                          <p:val>
                                            <p:strVal val="#ppt_x"/>
                                          </p:val>
                                        </p:tav>
                                      </p:tavLst>
                                    </p:anim>
                                    <p:anim calcmode="lin" valueType="num">
                                      <p:cBhvr additive="base">
                                        <p:cTn id="6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1" presetClass="entr" presetSubtype="2"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heel(2)">
                                      <p:cBhvr>
                                        <p:cTn id="7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3" repeatCount="indefinite" fill="remove" display="0">
                  <p:stCondLst>
                    <p:cond delay="indefinite"/>
                  </p:stCondLst>
                  <p:endCondLst>
                    <p:cond evt="onStopAudio" delay="0">
                      <p:tgtEl>
                        <p:sldTgt/>
                      </p:tgtEl>
                    </p:cond>
                  </p:endCondLst>
                </p:cTn>
                <p:tgtEl>
                  <p:spTgt spid="23"/>
                </p:tgtEl>
              </p:cMediaNode>
            </p:audio>
          </p:childTnLst>
        </p:cTn>
      </p:par>
    </p:tnLst>
    <p:bldLst>
      <p:bldP spid="20" grpId="0"/>
      <p:bldP spid="22" grpId="0"/>
      <p:bldP spid="33" grpId="0"/>
      <p:bldP spid="34" grpId="0"/>
      <p:bldP spid="17"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BC23C8A-7D8C-8927-CE02-094DB552D361}"/>
              </a:ext>
            </a:extLst>
          </p:cNvPr>
          <p:cNvPicPr>
            <a:picLocks noChangeAspect="1"/>
          </p:cNvPicPr>
          <p:nvPr/>
        </p:nvPicPr>
        <p:blipFill>
          <a:blip r:embed="rId4"/>
          <a:stretch>
            <a:fillRect/>
          </a:stretch>
        </p:blipFill>
        <p:spPr>
          <a:xfrm>
            <a:off x="244900" y="1205686"/>
            <a:ext cx="2340000" cy="2340000"/>
          </a:xfrm>
          <a:prstGeom prst="rect">
            <a:avLst/>
          </a:prstGeom>
        </p:spPr>
      </p:pic>
      <p:pic>
        <p:nvPicPr>
          <p:cNvPr id="2" name="Immagine 1">
            <a:extLst>
              <a:ext uri="{FF2B5EF4-FFF2-40B4-BE49-F238E27FC236}">
                <a16:creationId xmlns:a16="http://schemas.microsoft.com/office/drawing/2014/main" id="{E1B558A4-6D16-59F6-FA32-320C90A42D96}"/>
              </a:ext>
            </a:extLst>
          </p:cNvPr>
          <p:cNvPicPr>
            <a:picLocks noChangeAspect="1"/>
          </p:cNvPicPr>
          <p:nvPr/>
        </p:nvPicPr>
        <p:blipFill>
          <a:blip r:embed="rId5"/>
          <a:stretch>
            <a:fillRect/>
          </a:stretch>
        </p:blipFill>
        <p:spPr>
          <a:xfrm>
            <a:off x="6095999" y="1205686"/>
            <a:ext cx="1907364" cy="2340000"/>
          </a:xfrm>
          <a:prstGeom prst="rect">
            <a:avLst/>
          </a:prstGeom>
        </p:spPr>
      </p:pic>
      <p:pic>
        <p:nvPicPr>
          <p:cNvPr id="3" name="Immagine 2">
            <a:extLst>
              <a:ext uri="{FF2B5EF4-FFF2-40B4-BE49-F238E27FC236}">
                <a16:creationId xmlns:a16="http://schemas.microsoft.com/office/drawing/2014/main" id="{09F99202-F576-35F7-6DF5-D8FF796E8F72}"/>
              </a:ext>
            </a:extLst>
          </p:cNvPr>
          <p:cNvPicPr>
            <a:picLocks noChangeAspect="1"/>
          </p:cNvPicPr>
          <p:nvPr/>
        </p:nvPicPr>
        <p:blipFill>
          <a:blip r:embed="rId6"/>
          <a:stretch>
            <a:fillRect/>
          </a:stretch>
        </p:blipFill>
        <p:spPr>
          <a:xfrm>
            <a:off x="363936" y="4105053"/>
            <a:ext cx="2058628" cy="2340000"/>
          </a:xfrm>
          <a:prstGeom prst="rect">
            <a:avLst/>
          </a:prstGeom>
        </p:spPr>
      </p:pic>
      <p:pic>
        <p:nvPicPr>
          <p:cNvPr id="5" name="Immagine 4">
            <a:extLst>
              <a:ext uri="{FF2B5EF4-FFF2-40B4-BE49-F238E27FC236}">
                <a16:creationId xmlns:a16="http://schemas.microsoft.com/office/drawing/2014/main" id="{4D83D0BF-CDA6-E1A0-AC87-689C4EDF019C}"/>
              </a:ext>
            </a:extLst>
          </p:cNvPr>
          <p:cNvPicPr>
            <a:picLocks noChangeAspect="1"/>
          </p:cNvPicPr>
          <p:nvPr/>
        </p:nvPicPr>
        <p:blipFill>
          <a:blip r:embed="rId7"/>
          <a:stretch>
            <a:fillRect/>
          </a:stretch>
        </p:blipFill>
        <p:spPr>
          <a:xfrm>
            <a:off x="6095999" y="4105053"/>
            <a:ext cx="1871306" cy="2340000"/>
          </a:xfrm>
          <a:prstGeom prst="rect">
            <a:avLst/>
          </a:prstGeom>
        </p:spPr>
      </p:pic>
      <p:cxnSp>
        <p:nvCxnSpPr>
          <p:cNvPr id="7" name="Connettore diritto 6">
            <a:extLst>
              <a:ext uri="{FF2B5EF4-FFF2-40B4-BE49-F238E27FC236}">
                <a16:creationId xmlns:a16="http://schemas.microsoft.com/office/drawing/2014/main" id="{F059BDCB-BC3C-76FF-A520-681B710C81E0}"/>
              </a:ext>
            </a:extLst>
          </p:cNvPr>
          <p:cNvCxnSpPr>
            <a:cxnSpLocks/>
          </p:cNvCxnSpPr>
          <p:nvPr/>
        </p:nvCxnSpPr>
        <p:spPr>
          <a:xfrm>
            <a:off x="2687265" y="2228748"/>
            <a:ext cx="282912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CasellaDiTesto 7">
            <a:extLst>
              <a:ext uri="{FF2B5EF4-FFF2-40B4-BE49-F238E27FC236}">
                <a16:creationId xmlns:a16="http://schemas.microsoft.com/office/drawing/2014/main" id="{957F5B05-7D79-892F-1233-80FB5FF8C150}"/>
              </a:ext>
            </a:extLst>
          </p:cNvPr>
          <p:cNvSpPr txBox="1"/>
          <p:nvPr/>
        </p:nvSpPr>
        <p:spPr>
          <a:xfrm>
            <a:off x="5137825" y="48095"/>
            <a:ext cx="1916349" cy="769441"/>
          </a:xfrm>
          <a:prstGeom prst="rect">
            <a:avLst/>
          </a:prstGeom>
          <a:noFill/>
        </p:spPr>
        <p:txBody>
          <a:bodyPr wrap="square" rtlCol="0">
            <a:spAutoFit/>
          </a:bodyPr>
          <a:lstStyle/>
          <a:p>
            <a:r>
              <a:rPr lang="it-IT" sz="4400" dirty="0">
                <a:solidFill>
                  <a:schemeClr val="bg1"/>
                </a:solidFill>
                <a:latin typeface="Comic Sans MS" panose="030F0702030302020204" pitchFamily="66" charset="0"/>
              </a:rPr>
              <a:t>TOP 4</a:t>
            </a:r>
          </a:p>
        </p:txBody>
      </p:sp>
      <p:cxnSp>
        <p:nvCxnSpPr>
          <p:cNvPr id="10" name="Connettore diritto 9">
            <a:extLst>
              <a:ext uri="{FF2B5EF4-FFF2-40B4-BE49-F238E27FC236}">
                <a16:creationId xmlns:a16="http://schemas.microsoft.com/office/drawing/2014/main" id="{14E7AFC0-61E6-2982-134B-669F406F9DFD}"/>
              </a:ext>
            </a:extLst>
          </p:cNvPr>
          <p:cNvCxnSpPr>
            <a:cxnSpLocks/>
          </p:cNvCxnSpPr>
          <p:nvPr/>
        </p:nvCxnSpPr>
        <p:spPr>
          <a:xfrm>
            <a:off x="2480603" y="5195649"/>
            <a:ext cx="282912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Connettore diritto 10">
            <a:extLst>
              <a:ext uri="{FF2B5EF4-FFF2-40B4-BE49-F238E27FC236}">
                <a16:creationId xmlns:a16="http://schemas.microsoft.com/office/drawing/2014/main" id="{D2FA83AB-1281-372A-1C69-3B2A67131A72}"/>
              </a:ext>
            </a:extLst>
          </p:cNvPr>
          <p:cNvCxnSpPr>
            <a:cxnSpLocks/>
          </p:cNvCxnSpPr>
          <p:nvPr/>
        </p:nvCxnSpPr>
        <p:spPr>
          <a:xfrm>
            <a:off x="8083686" y="2228748"/>
            <a:ext cx="282912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Connettore diritto 11">
            <a:extLst>
              <a:ext uri="{FF2B5EF4-FFF2-40B4-BE49-F238E27FC236}">
                <a16:creationId xmlns:a16="http://schemas.microsoft.com/office/drawing/2014/main" id="{953BE45D-950F-4E3E-A475-CADE15F18E47}"/>
              </a:ext>
            </a:extLst>
          </p:cNvPr>
          <p:cNvCxnSpPr>
            <a:cxnSpLocks/>
          </p:cNvCxnSpPr>
          <p:nvPr/>
        </p:nvCxnSpPr>
        <p:spPr>
          <a:xfrm>
            <a:off x="8083686" y="5195649"/>
            <a:ext cx="282912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547F0D4C-3832-CFC3-7C05-3A681CC9F275}"/>
              </a:ext>
            </a:extLst>
          </p:cNvPr>
          <p:cNvSpPr txBox="1"/>
          <p:nvPr/>
        </p:nvSpPr>
        <p:spPr>
          <a:xfrm>
            <a:off x="2687265" y="1783207"/>
            <a:ext cx="2292484" cy="461665"/>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I’m the bad guy</a:t>
            </a:r>
          </a:p>
        </p:txBody>
      </p:sp>
      <p:sp>
        <p:nvSpPr>
          <p:cNvPr id="14" name="CasellaDiTesto 13">
            <a:extLst>
              <a:ext uri="{FF2B5EF4-FFF2-40B4-BE49-F238E27FC236}">
                <a16:creationId xmlns:a16="http://schemas.microsoft.com/office/drawing/2014/main" id="{1D662961-B9A3-AE63-49CC-DC6E57D75D22}"/>
              </a:ext>
            </a:extLst>
          </p:cNvPr>
          <p:cNvSpPr txBox="1"/>
          <p:nvPr/>
        </p:nvSpPr>
        <p:spPr>
          <a:xfrm>
            <a:off x="2471222" y="4726065"/>
            <a:ext cx="2382881" cy="461665"/>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Act of supremacy</a:t>
            </a:r>
          </a:p>
        </p:txBody>
      </p:sp>
      <p:pic>
        <p:nvPicPr>
          <p:cNvPr id="6" name="Picture 2" descr="Positions - Mario Kart Wii - Wii - The Spriters Resource">
            <a:extLst>
              <a:ext uri="{FF2B5EF4-FFF2-40B4-BE49-F238E27FC236}">
                <a16:creationId xmlns:a16="http://schemas.microsoft.com/office/drawing/2014/main" id="{EDD6F776-9765-803F-6989-1DEDF1DFCA5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3396" t="-2912" r="55529" b="67160"/>
          <a:stretch>
            <a:fillRect/>
          </a:stretch>
        </p:blipFill>
        <p:spPr bwMode="auto">
          <a:xfrm>
            <a:off x="8075281" y="2224355"/>
            <a:ext cx="1345147" cy="133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ositions - Mario Kart Wii - Wii - The Spriters Resource">
            <a:extLst>
              <a:ext uri="{FF2B5EF4-FFF2-40B4-BE49-F238E27FC236}">
                <a16:creationId xmlns:a16="http://schemas.microsoft.com/office/drawing/2014/main" id="{20527633-DAC4-DA61-DB60-777E8DD190A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 t="-2912" r="77392" b="67160"/>
          <a:stretch>
            <a:fillRect/>
          </a:stretch>
        </p:blipFill>
        <p:spPr bwMode="auto">
          <a:xfrm>
            <a:off x="2384488" y="2224355"/>
            <a:ext cx="156003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ositions - Mario Kart Wii - Wii - The Spriters Resource">
            <a:extLst>
              <a:ext uri="{FF2B5EF4-FFF2-40B4-BE49-F238E27FC236}">
                <a16:creationId xmlns:a16="http://schemas.microsoft.com/office/drawing/2014/main" id="{08F9D199-3CB6-BD1B-DD22-16A7F6840DE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0662" t="-2912" r="6204" b="67160"/>
          <a:stretch>
            <a:fillRect/>
          </a:stretch>
        </p:blipFill>
        <p:spPr bwMode="auto">
          <a:xfrm>
            <a:off x="8075281" y="5227877"/>
            <a:ext cx="1197231"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ositions - Mario Kart Wii - Wii - The Spriters Resource">
            <a:extLst>
              <a:ext uri="{FF2B5EF4-FFF2-40B4-BE49-F238E27FC236}">
                <a16:creationId xmlns:a16="http://schemas.microsoft.com/office/drawing/2014/main" id="{450BC55C-4BEE-AFA5-936E-64B7E239822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4478" t="-2912" r="30672" b="67160"/>
          <a:stretch>
            <a:fillRect/>
          </a:stretch>
        </p:blipFill>
        <p:spPr bwMode="auto">
          <a:xfrm>
            <a:off x="2333183" y="5195649"/>
            <a:ext cx="1500324" cy="1260000"/>
          </a:xfrm>
          <a:prstGeom prst="rect">
            <a:avLst/>
          </a:prstGeom>
          <a:noFill/>
          <a:extLst>
            <a:ext uri="{909E8E84-426E-40DD-AFC4-6F175D3DCCD1}">
              <a14:hiddenFill xmlns:a14="http://schemas.microsoft.com/office/drawing/2010/main">
                <a:solidFill>
                  <a:srgbClr val="FFFFFF"/>
                </a:solidFill>
              </a14:hiddenFill>
            </a:ext>
          </a:extLst>
        </p:spPr>
      </p:pic>
      <p:sp>
        <p:nvSpPr>
          <p:cNvPr id="19" name="CasellaDiTesto 18">
            <a:extLst>
              <a:ext uri="{FF2B5EF4-FFF2-40B4-BE49-F238E27FC236}">
                <a16:creationId xmlns:a16="http://schemas.microsoft.com/office/drawing/2014/main" id="{753B3797-009D-3E44-A77A-D6F852A57AB2}"/>
              </a:ext>
            </a:extLst>
          </p:cNvPr>
          <p:cNvSpPr txBox="1"/>
          <p:nvPr/>
        </p:nvSpPr>
        <p:spPr>
          <a:xfrm>
            <a:off x="8003363" y="3995320"/>
            <a:ext cx="3190671" cy="1200329"/>
          </a:xfrm>
          <a:prstGeom prst="rect">
            <a:avLst/>
          </a:prstGeom>
          <a:noFill/>
        </p:spPr>
        <p:txBody>
          <a:bodyPr wrap="square" rtlCol="0">
            <a:spAutoFit/>
          </a:bodyPr>
          <a:lstStyle/>
          <a:p>
            <a:r>
              <a:rPr lang="en-US" sz="2400" dirty="0">
                <a:solidFill>
                  <a:schemeClr val="bg1"/>
                </a:solidFill>
                <a:latin typeface="Carlito" panose="020F0502020204030204" pitchFamily="34" charset="0"/>
                <a:cs typeface="Carlito" panose="020F0502020204030204" pitchFamily="34" charset="0"/>
              </a:rPr>
              <a:t>You either die a hero or you live long enough to become the villain</a:t>
            </a:r>
          </a:p>
        </p:txBody>
      </p:sp>
      <p:sp>
        <p:nvSpPr>
          <p:cNvPr id="20" name="CasellaDiTesto 19">
            <a:extLst>
              <a:ext uri="{FF2B5EF4-FFF2-40B4-BE49-F238E27FC236}">
                <a16:creationId xmlns:a16="http://schemas.microsoft.com/office/drawing/2014/main" id="{2DD48667-4859-E2F7-A9E6-1E70B094CA67}"/>
              </a:ext>
            </a:extLst>
          </p:cNvPr>
          <p:cNvSpPr txBox="1"/>
          <p:nvPr/>
        </p:nvSpPr>
        <p:spPr>
          <a:xfrm>
            <a:off x="8003363" y="1730463"/>
            <a:ext cx="3190671" cy="461665"/>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The destroyer of worlds</a:t>
            </a:r>
          </a:p>
        </p:txBody>
      </p:sp>
      <p:pic>
        <p:nvPicPr>
          <p:cNvPr id="17" name="brawl">
            <a:hlinkClick r:id="" action="ppaction://media"/>
            <a:extLst>
              <a:ext uri="{FF2B5EF4-FFF2-40B4-BE49-F238E27FC236}">
                <a16:creationId xmlns:a16="http://schemas.microsoft.com/office/drawing/2014/main" id="{4FA364E5-532F-E36E-C2EC-8507AE0DC86D}"/>
              </a:ext>
            </a:extLst>
          </p:cNvPr>
          <p:cNvPicPr>
            <a:picLocks noChangeAspect="1"/>
          </p:cNvPicPr>
          <p:nvPr>
            <a:audioFile r:link="rId2"/>
            <p:extLst>
              <p:ext uri="{DAA4B4D4-6D71-4841-9C94-3DE7FCFB9230}">
                <p14:media xmlns:p14="http://schemas.microsoft.com/office/powerpoint/2010/main" r:embed="rId1">
                  <p14:fade in="5000" out="5000"/>
                </p14:media>
              </p:ext>
            </p:extLst>
          </p:nvPr>
        </p:nvPicPr>
        <p:blipFill>
          <a:blip r:embed="rId9"/>
          <a:stretch>
            <a:fillRect/>
          </a:stretch>
        </p:blipFill>
        <p:spPr>
          <a:xfrm>
            <a:off x="11640740" y="6201371"/>
            <a:ext cx="487363" cy="487363"/>
          </a:xfrm>
          <a:prstGeom prst="rect">
            <a:avLst/>
          </a:prstGeom>
        </p:spPr>
      </p:pic>
    </p:spTree>
    <p:extLst>
      <p:ext uri="{BB962C8B-B14F-4D97-AF65-F5344CB8AC3E}">
        <p14:creationId xmlns:p14="http://schemas.microsoft.com/office/powerpoint/2010/main" val="786551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66"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2000"/>
                                        <p:tgtEl>
                                          <p:spTgt spid="2"/>
                                        </p:tgtEl>
                                      </p:cBhvr>
                                    </p:animEffect>
                                    <p:anim calcmode="lin" valueType="num">
                                      <p:cBhvr>
                                        <p:cTn id="39" dur="2000" fill="hold"/>
                                        <p:tgtEl>
                                          <p:spTgt spid="2"/>
                                        </p:tgtEl>
                                        <p:attrNameLst>
                                          <p:attrName>ppt_w</p:attrName>
                                        </p:attrNameLst>
                                      </p:cBhvr>
                                      <p:tavLst>
                                        <p:tav tm="0" fmla="#ppt_w*sin(2.5*pi*$)">
                                          <p:val>
                                            <p:fltVal val="0"/>
                                          </p:val>
                                        </p:tav>
                                        <p:tav tm="100000">
                                          <p:val>
                                            <p:fltVal val="1"/>
                                          </p:val>
                                        </p:tav>
                                      </p:tavLst>
                                    </p:anim>
                                    <p:anim calcmode="lin" valueType="num">
                                      <p:cBhvr>
                                        <p:cTn id="40"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down)">
                                      <p:cBhvr>
                                        <p:cTn id="52" dur="580">
                                          <p:stCondLst>
                                            <p:cond delay="0"/>
                                          </p:stCondLst>
                                        </p:cTn>
                                        <p:tgtEl>
                                          <p:spTgt spid="4"/>
                                        </p:tgtEl>
                                      </p:cBhvr>
                                    </p:animEffect>
                                    <p:anim calcmode="lin" valueType="num">
                                      <p:cBhvr>
                                        <p:cTn id="5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8" dur="26">
                                          <p:stCondLst>
                                            <p:cond delay="650"/>
                                          </p:stCondLst>
                                        </p:cTn>
                                        <p:tgtEl>
                                          <p:spTgt spid="4"/>
                                        </p:tgtEl>
                                      </p:cBhvr>
                                      <p:to x="100000" y="60000"/>
                                    </p:animScale>
                                    <p:animScale>
                                      <p:cBhvr>
                                        <p:cTn id="59" dur="166" decel="50000">
                                          <p:stCondLst>
                                            <p:cond delay="676"/>
                                          </p:stCondLst>
                                        </p:cTn>
                                        <p:tgtEl>
                                          <p:spTgt spid="4"/>
                                        </p:tgtEl>
                                      </p:cBhvr>
                                      <p:to x="100000" y="100000"/>
                                    </p:animScale>
                                    <p:animScale>
                                      <p:cBhvr>
                                        <p:cTn id="60" dur="26">
                                          <p:stCondLst>
                                            <p:cond delay="1312"/>
                                          </p:stCondLst>
                                        </p:cTn>
                                        <p:tgtEl>
                                          <p:spTgt spid="4"/>
                                        </p:tgtEl>
                                      </p:cBhvr>
                                      <p:to x="100000" y="80000"/>
                                    </p:animScale>
                                    <p:animScale>
                                      <p:cBhvr>
                                        <p:cTn id="61" dur="166" decel="50000">
                                          <p:stCondLst>
                                            <p:cond delay="1338"/>
                                          </p:stCondLst>
                                        </p:cTn>
                                        <p:tgtEl>
                                          <p:spTgt spid="4"/>
                                        </p:tgtEl>
                                      </p:cBhvr>
                                      <p:to x="100000" y="100000"/>
                                    </p:animScale>
                                    <p:animScale>
                                      <p:cBhvr>
                                        <p:cTn id="62" dur="26">
                                          <p:stCondLst>
                                            <p:cond delay="1642"/>
                                          </p:stCondLst>
                                        </p:cTn>
                                        <p:tgtEl>
                                          <p:spTgt spid="4"/>
                                        </p:tgtEl>
                                      </p:cBhvr>
                                      <p:to x="100000" y="90000"/>
                                    </p:animScale>
                                    <p:animScale>
                                      <p:cBhvr>
                                        <p:cTn id="63" dur="166" decel="50000">
                                          <p:stCondLst>
                                            <p:cond delay="1668"/>
                                          </p:stCondLst>
                                        </p:cTn>
                                        <p:tgtEl>
                                          <p:spTgt spid="4"/>
                                        </p:tgtEl>
                                      </p:cBhvr>
                                      <p:to x="100000" y="100000"/>
                                    </p:animScale>
                                    <p:animScale>
                                      <p:cBhvr>
                                        <p:cTn id="64" dur="26">
                                          <p:stCondLst>
                                            <p:cond delay="1808"/>
                                          </p:stCondLst>
                                        </p:cTn>
                                        <p:tgtEl>
                                          <p:spTgt spid="4"/>
                                        </p:tgtEl>
                                      </p:cBhvr>
                                      <p:to x="100000" y="95000"/>
                                    </p:animScale>
                                    <p:animScale>
                                      <p:cBhvr>
                                        <p:cTn id="65" dur="166" decel="50000">
                                          <p:stCondLst>
                                            <p:cond delay="1834"/>
                                          </p:stCondLst>
                                        </p:cTn>
                                        <p:tgtEl>
                                          <p:spTgt spid="4"/>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3" repeatCount="indefinite" fill="remove" display="0">
                  <p:stCondLst>
                    <p:cond delay="indefinite"/>
                  </p:stCondLst>
                  <p:endCondLst>
                    <p:cond evt="onStopAudio" delay="0">
                      <p:tgtEl>
                        <p:sldTgt/>
                      </p:tgtEl>
                    </p:cond>
                  </p:endCondLst>
                </p:cTn>
                <p:tgtEl>
                  <p:spTgt spid="17"/>
                </p:tgtEl>
              </p:cMediaNode>
            </p:audio>
          </p:childTnLst>
        </p:cTn>
      </p:par>
    </p:tnLst>
    <p:bldLst>
      <p:bldP spid="13" grpId="0"/>
      <p:bldP spid="14"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CE3E2AE-456D-0A98-DC53-D43596F60CA6}"/>
              </a:ext>
            </a:extLst>
          </p:cNvPr>
          <p:cNvSpPr txBox="1"/>
          <p:nvPr/>
        </p:nvSpPr>
        <p:spPr>
          <a:xfrm>
            <a:off x="3488886" y="26792"/>
            <a:ext cx="7824282" cy="684803"/>
          </a:xfrm>
          <a:prstGeom prst="rect">
            <a:avLst/>
          </a:prstGeom>
          <a:noFill/>
        </p:spPr>
        <p:txBody>
          <a:bodyPr wrap="square" rtlCol="0">
            <a:spAutoFit/>
          </a:bodyPr>
          <a:lstStyle/>
          <a:p>
            <a:r>
              <a:rPr lang="it-IT" sz="3850" dirty="0">
                <a:solidFill>
                  <a:schemeClr val="bg1"/>
                </a:solidFill>
                <a:latin typeface="Comic Sans MS" panose="030F0702030302020204" pitchFamily="66" charset="0"/>
              </a:rPr>
              <a:t>NINO NON È WILLIAM AFTON </a:t>
            </a:r>
          </a:p>
        </p:txBody>
      </p:sp>
      <p:pic>
        <p:nvPicPr>
          <p:cNvPr id="1026" name="Picture 2" descr="Chi è più popolare, Withered Freddy o Freddy di FNaF 1? Adoro entrambi i  personaggi e volevo sapere se qualcun altro li amava o ne preferiva uno  all'altro. Ho incluso un'immagine per">
            <a:extLst>
              <a:ext uri="{FF2B5EF4-FFF2-40B4-BE49-F238E27FC236}">
                <a16:creationId xmlns:a16="http://schemas.microsoft.com/office/drawing/2014/main" id="{32813C7D-01E1-382A-8D44-DC98ECB556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609"/>
          <a:stretch>
            <a:fillRect/>
          </a:stretch>
        </p:blipFill>
        <p:spPr bwMode="auto">
          <a:xfrm>
            <a:off x="9110183" y="1210845"/>
            <a:ext cx="790782" cy="15323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ca | Five Nights At Freddy's Wiki | Fandom">
            <a:extLst>
              <a:ext uri="{FF2B5EF4-FFF2-40B4-BE49-F238E27FC236}">
                <a16:creationId xmlns:a16="http://schemas.microsoft.com/office/drawing/2014/main" id="{456DC8BB-2C0B-F111-A7CC-97B0A94CF9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3027" y="2572360"/>
            <a:ext cx="831176" cy="13183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nnie | Five Nights At Freddy's Wiki | Fandom">
            <a:extLst>
              <a:ext uri="{FF2B5EF4-FFF2-40B4-BE49-F238E27FC236}">
                <a16:creationId xmlns:a16="http://schemas.microsoft.com/office/drawing/2014/main" id="{44AE1BC7-3F6D-F896-463D-39A7FE3BA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6344" y="1401545"/>
            <a:ext cx="831176" cy="1322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xy the Pirate | Five Nights At Freddy's Wiki | Fandom">
            <a:extLst>
              <a:ext uri="{FF2B5EF4-FFF2-40B4-BE49-F238E27FC236}">
                <a16:creationId xmlns:a16="http://schemas.microsoft.com/office/drawing/2014/main" id="{884276B2-2129-6B3F-F8F5-78AB214659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1660" y="1401545"/>
            <a:ext cx="684817" cy="12823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olden Freddy (Five Nights at Freddy's Saga) | Villains Wiki | Fandom">
            <a:extLst>
              <a:ext uri="{FF2B5EF4-FFF2-40B4-BE49-F238E27FC236}">
                <a16:creationId xmlns:a16="http://schemas.microsoft.com/office/drawing/2014/main" id="{6B204214-8B2A-F612-9A04-942457EFBC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873" y="2852194"/>
            <a:ext cx="1077285" cy="1038503"/>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descr="Immagine che contiene orso, mammifero, Orso bruno, Orso Kodiak&#10;&#10;Il contenuto generato dall'IA potrebbe non essere corretto.">
            <a:extLst>
              <a:ext uri="{FF2B5EF4-FFF2-40B4-BE49-F238E27FC236}">
                <a16:creationId xmlns:a16="http://schemas.microsoft.com/office/drawing/2014/main" id="{95C0B397-CD3F-E29F-79BE-8FFC3708AD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40468" y="1592324"/>
            <a:ext cx="1091585" cy="1091585"/>
          </a:xfrm>
          <a:prstGeom prst="rect">
            <a:avLst/>
          </a:prstGeom>
        </p:spPr>
      </p:pic>
      <p:pic>
        <p:nvPicPr>
          <p:cNvPr id="10" name="Immagine 9" descr="Immagine che contiene uccello, uccello acquatico, becco, anatra&#10;&#10;Il contenuto generato dall'IA potrebbe non essere corretto.">
            <a:extLst>
              <a:ext uri="{FF2B5EF4-FFF2-40B4-BE49-F238E27FC236}">
                <a16:creationId xmlns:a16="http://schemas.microsoft.com/office/drawing/2014/main" id="{51FE436E-A96C-D49D-7F7F-37CCA86892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55978" y="2884579"/>
            <a:ext cx="889974" cy="889974"/>
          </a:xfrm>
          <a:prstGeom prst="rect">
            <a:avLst/>
          </a:prstGeom>
        </p:spPr>
      </p:pic>
      <p:pic>
        <p:nvPicPr>
          <p:cNvPr id="1040" name="Picture 16" descr="il Volpe nel foresta 21980187 PNG">
            <a:extLst>
              <a:ext uri="{FF2B5EF4-FFF2-40B4-BE49-F238E27FC236}">
                <a16:creationId xmlns:a16="http://schemas.microsoft.com/office/drawing/2014/main" id="{2181525A-80CA-557A-6011-A5AA6C339C4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18029" y="1591084"/>
            <a:ext cx="1143515" cy="1143515"/>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descr="Immagine che contiene mammifero, coniglietto, coniglio, Conigli e lepri&#10;&#10;Il contenuto generato dall'IA potrebbe non essere corretto.">
            <a:extLst>
              <a:ext uri="{FF2B5EF4-FFF2-40B4-BE49-F238E27FC236}">
                <a16:creationId xmlns:a16="http://schemas.microsoft.com/office/drawing/2014/main" id="{58180272-A6E0-8E0B-7517-13564C68C5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4090" y="1634148"/>
            <a:ext cx="1090352" cy="1090352"/>
          </a:xfrm>
          <a:prstGeom prst="rect">
            <a:avLst/>
          </a:prstGeom>
        </p:spPr>
      </p:pic>
      <p:pic>
        <p:nvPicPr>
          <p:cNvPr id="14" name="Immagine 13" descr="Immagine che contiene orso, mammifero, Orso bruno, Orso Kodiak&#10;&#10;Il contenuto generato dall'IA potrebbe non essere corretto.">
            <a:extLst>
              <a:ext uri="{FF2B5EF4-FFF2-40B4-BE49-F238E27FC236}">
                <a16:creationId xmlns:a16="http://schemas.microsoft.com/office/drawing/2014/main" id="{CCBB8C9F-DF34-678B-270F-E688FE02AD17}"/>
              </a:ext>
            </a:extLst>
          </p:cNvPr>
          <p:cNvPicPr>
            <a:picLocks noChangeAspect="1"/>
          </p:cNvPicPr>
          <p:nvPr/>
        </p:nvPicPr>
        <p:blipFill>
          <a:blip r:embed="rId13">
            <a:extLst>
              <a:ext uri="{BEBA8EAE-BF5A-486C-A8C5-ECC9F3942E4B}">
                <a14:imgProps xmlns:a14="http://schemas.microsoft.com/office/drawing/2010/main">
                  <a14:imgLayer r:embed="rId14">
                    <a14:imgEffect>
                      <a14:colorTemperature colorTemp="11200"/>
                    </a14:imgEffect>
                    <a14:imgEffect>
                      <a14:saturation sat="40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563820" y="2852194"/>
            <a:ext cx="1042834" cy="1042834"/>
          </a:xfrm>
          <a:prstGeom prst="rect">
            <a:avLst/>
          </a:prstGeom>
        </p:spPr>
      </p:pic>
      <p:sp>
        <p:nvSpPr>
          <p:cNvPr id="15" name="CasellaDiTesto 14">
            <a:extLst>
              <a:ext uri="{FF2B5EF4-FFF2-40B4-BE49-F238E27FC236}">
                <a16:creationId xmlns:a16="http://schemas.microsoft.com/office/drawing/2014/main" id="{6E6DB850-AAAC-D4FE-5DCB-9C61CA781E44}"/>
              </a:ext>
            </a:extLst>
          </p:cNvPr>
          <p:cNvSpPr txBox="1"/>
          <p:nvPr/>
        </p:nvSpPr>
        <p:spPr>
          <a:xfrm>
            <a:off x="3253746" y="651829"/>
            <a:ext cx="8938253" cy="784830"/>
          </a:xfrm>
          <a:prstGeom prst="rect">
            <a:avLst/>
          </a:prstGeom>
          <a:noFill/>
        </p:spPr>
        <p:txBody>
          <a:bodyPr wrap="square" rtlCol="0">
            <a:spAutoFit/>
          </a:bodyPr>
          <a:lstStyle/>
          <a:p>
            <a:r>
              <a:rPr lang="it-IT" sz="1500" dirty="0">
                <a:solidFill>
                  <a:schemeClr val="bg1"/>
                </a:solidFill>
                <a:latin typeface="Carlito" panose="020F0502020204030204" pitchFamily="34" charset="0"/>
                <a:cs typeface="Carlito" panose="020F0502020204030204" pitchFamily="34" charset="0"/>
              </a:rPr>
              <a:t>In molti sanno del noto criminale Nino Panino e della sua grande lista di crimini (ne ho parlato prima) Tuttavia, in molti lo accusano ingiustamente di essere William Afton. Oggi sono qui per spiegarvi il perché Nino NON può essere </a:t>
            </a:r>
            <a:r>
              <a:rPr lang="it-IT" sz="1500" dirty="0" err="1">
                <a:solidFill>
                  <a:schemeClr val="bg1"/>
                </a:solidFill>
                <a:latin typeface="Carlito" panose="020F0502020204030204" pitchFamily="34" charset="0"/>
                <a:cs typeface="Carlito" panose="020F0502020204030204" pitchFamily="34" charset="0"/>
              </a:rPr>
              <a:t>Willam</a:t>
            </a:r>
            <a:r>
              <a:rPr lang="it-IT" sz="1500" dirty="0">
                <a:solidFill>
                  <a:schemeClr val="bg1"/>
                </a:solidFill>
                <a:latin typeface="Carlito" panose="020F0502020204030204" pitchFamily="34" charset="0"/>
                <a:cs typeface="Carlito" panose="020F0502020204030204" pitchFamily="34" charset="0"/>
              </a:rPr>
              <a:t> </a:t>
            </a:r>
            <a:r>
              <a:rPr lang="it-IT" sz="1500" dirty="0" err="1">
                <a:solidFill>
                  <a:schemeClr val="bg1"/>
                </a:solidFill>
                <a:latin typeface="Carlito" panose="020F0502020204030204" pitchFamily="34" charset="0"/>
                <a:cs typeface="Carlito" panose="020F0502020204030204" pitchFamily="34" charset="0"/>
              </a:rPr>
              <a:t>Afton</a:t>
            </a:r>
            <a:r>
              <a:rPr lang="it-IT" sz="1500" dirty="0">
                <a:solidFill>
                  <a:schemeClr val="bg1"/>
                </a:solidFill>
                <a:latin typeface="Carlito" panose="020F0502020204030204" pitchFamily="34" charset="0"/>
                <a:cs typeface="Carlito" panose="020F0502020204030204" pitchFamily="34" charset="0"/>
              </a:rPr>
              <a:t>.</a:t>
            </a:r>
          </a:p>
        </p:txBody>
      </p:sp>
      <p:sp>
        <p:nvSpPr>
          <p:cNvPr id="16" name="CasellaDiTesto 15">
            <a:extLst>
              <a:ext uri="{FF2B5EF4-FFF2-40B4-BE49-F238E27FC236}">
                <a16:creationId xmlns:a16="http://schemas.microsoft.com/office/drawing/2014/main" id="{E1DD8554-78E2-659A-4514-B1BCE04B3B0A}"/>
              </a:ext>
            </a:extLst>
          </p:cNvPr>
          <p:cNvSpPr txBox="1"/>
          <p:nvPr/>
        </p:nvSpPr>
        <p:spPr>
          <a:xfrm>
            <a:off x="-27758" y="2585281"/>
            <a:ext cx="3800263" cy="923330"/>
          </a:xfrm>
          <a:prstGeom prst="rect">
            <a:avLst/>
          </a:prstGeom>
          <a:noFill/>
        </p:spPr>
        <p:txBody>
          <a:bodyPr wrap="square" rtlCol="0">
            <a:spAutoFit/>
          </a:bodyPr>
          <a:lstStyle/>
          <a:p>
            <a:pPr algn="just"/>
            <a:r>
              <a:rPr lang="it-IT" dirty="0">
                <a:solidFill>
                  <a:schemeClr val="bg1"/>
                </a:solidFill>
                <a:latin typeface="Carlito" panose="020F0502020204030204" pitchFamily="34" charset="0"/>
                <a:cs typeface="Carlito" panose="020F0502020204030204" pitchFamily="34" charset="0"/>
              </a:rPr>
              <a:t>Tutti conoscono la passione di Nino per i criceti, tuttavia io non vedo nessun criceto.</a:t>
            </a:r>
          </a:p>
        </p:txBody>
      </p:sp>
      <p:sp>
        <p:nvSpPr>
          <p:cNvPr id="17" name="CasellaDiTesto 16">
            <a:extLst>
              <a:ext uri="{FF2B5EF4-FFF2-40B4-BE49-F238E27FC236}">
                <a16:creationId xmlns:a16="http://schemas.microsoft.com/office/drawing/2014/main" id="{2F9A12D8-7233-7681-1CB0-F228F8DF3679}"/>
              </a:ext>
            </a:extLst>
          </p:cNvPr>
          <p:cNvSpPr txBox="1"/>
          <p:nvPr/>
        </p:nvSpPr>
        <p:spPr>
          <a:xfrm>
            <a:off x="817673" y="2004232"/>
            <a:ext cx="2789743" cy="523220"/>
          </a:xfrm>
          <a:prstGeom prst="rect">
            <a:avLst/>
          </a:prstGeom>
          <a:noFill/>
        </p:spPr>
        <p:txBody>
          <a:bodyPr wrap="square" rtlCol="0">
            <a:spAutoFit/>
          </a:bodyPr>
          <a:lstStyle/>
          <a:p>
            <a:r>
              <a:rPr lang="it-IT" sz="2800" dirty="0">
                <a:solidFill>
                  <a:schemeClr val="bg1"/>
                </a:solidFill>
                <a:latin typeface="Franklin Gothic Demi" panose="020B0703020102020204" pitchFamily="34" charset="0"/>
              </a:rPr>
              <a:t>ZERO CRICETI</a:t>
            </a:r>
          </a:p>
        </p:txBody>
      </p:sp>
      <p:sp>
        <p:nvSpPr>
          <p:cNvPr id="18" name="Freccia a destra 17">
            <a:extLst>
              <a:ext uri="{FF2B5EF4-FFF2-40B4-BE49-F238E27FC236}">
                <a16:creationId xmlns:a16="http://schemas.microsoft.com/office/drawing/2014/main" id="{5671553B-5304-C9C7-A8DE-68737C9BAEDE}"/>
              </a:ext>
            </a:extLst>
          </p:cNvPr>
          <p:cNvSpPr/>
          <p:nvPr/>
        </p:nvSpPr>
        <p:spPr>
          <a:xfrm>
            <a:off x="4978944" y="1977031"/>
            <a:ext cx="708246" cy="29622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a destra 21">
            <a:extLst>
              <a:ext uri="{FF2B5EF4-FFF2-40B4-BE49-F238E27FC236}">
                <a16:creationId xmlns:a16="http://schemas.microsoft.com/office/drawing/2014/main" id="{C028BA95-0938-CC53-7734-E6975DCA6FE6}"/>
              </a:ext>
            </a:extLst>
          </p:cNvPr>
          <p:cNvSpPr/>
          <p:nvPr/>
        </p:nvSpPr>
        <p:spPr>
          <a:xfrm>
            <a:off x="7410358" y="1977031"/>
            <a:ext cx="708246" cy="29622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a destra 22">
            <a:extLst>
              <a:ext uri="{FF2B5EF4-FFF2-40B4-BE49-F238E27FC236}">
                <a16:creationId xmlns:a16="http://schemas.microsoft.com/office/drawing/2014/main" id="{9A8A67AF-ECBC-6A7B-246F-20D3EEF3C447}"/>
              </a:ext>
            </a:extLst>
          </p:cNvPr>
          <p:cNvSpPr/>
          <p:nvPr/>
        </p:nvSpPr>
        <p:spPr>
          <a:xfrm>
            <a:off x="9948859" y="1977030"/>
            <a:ext cx="708246" cy="29622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reccia a destra 23">
            <a:extLst>
              <a:ext uri="{FF2B5EF4-FFF2-40B4-BE49-F238E27FC236}">
                <a16:creationId xmlns:a16="http://schemas.microsoft.com/office/drawing/2014/main" id="{B400895A-75F2-6E75-5C9B-D7746FC47176}"/>
              </a:ext>
            </a:extLst>
          </p:cNvPr>
          <p:cNvSpPr/>
          <p:nvPr/>
        </p:nvSpPr>
        <p:spPr>
          <a:xfrm>
            <a:off x="5855574" y="3223334"/>
            <a:ext cx="708246" cy="29622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reccia a destra 24">
            <a:extLst>
              <a:ext uri="{FF2B5EF4-FFF2-40B4-BE49-F238E27FC236}">
                <a16:creationId xmlns:a16="http://schemas.microsoft.com/office/drawing/2014/main" id="{710BD654-BB96-31E5-2143-5EFFE32BF830}"/>
              </a:ext>
            </a:extLst>
          </p:cNvPr>
          <p:cNvSpPr/>
          <p:nvPr/>
        </p:nvSpPr>
        <p:spPr>
          <a:xfrm>
            <a:off x="8764203" y="3146698"/>
            <a:ext cx="708246" cy="29622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FB2582E6-5663-7E39-105B-BB9E49CABD5C}"/>
              </a:ext>
            </a:extLst>
          </p:cNvPr>
          <p:cNvSpPr txBox="1"/>
          <p:nvPr/>
        </p:nvSpPr>
        <p:spPr>
          <a:xfrm>
            <a:off x="0" y="5147699"/>
            <a:ext cx="4073292" cy="1477328"/>
          </a:xfrm>
          <a:prstGeom prst="rect">
            <a:avLst/>
          </a:prstGeom>
          <a:noFill/>
        </p:spPr>
        <p:txBody>
          <a:bodyPr wrap="square" rtlCol="0">
            <a:spAutoFit/>
          </a:bodyPr>
          <a:lstStyle/>
          <a:p>
            <a:pPr algn="just"/>
            <a:r>
              <a:rPr lang="it-IT" dirty="0">
                <a:solidFill>
                  <a:schemeClr val="bg1"/>
                </a:solidFill>
                <a:latin typeface="Carlito" panose="020F0502020204030204" pitchFamily="34" charset="0"/>
                <a:cs typeface="Carlito" panose="020F0502020204030204" pitchFamily="34" charset="0"/>
              </a:rPr>
              <a:t>Una delle caratteristiche fondamentali di Nino, è il fatto che gli piacciono le milf pedofile, tuttavia tutte le vittime di William Afton sono dei bambini </a:t>
            </a:r>
            <a:r>
              <a:rPr lang="it-IT" dirty="0" err="1">
                <a:solidFill>
                  <a:schemeClr val="bg1"/>
                </a:solidFill>
                <a:latin typeface="Carlito" panose="020F0502020204030204" pitchFamily="34" charset="0"/>
                <a:cs typeface="Carlito" panose="020F0502020204030204" pitchFamily="34" charset="0"/>
              </a:rPr>
              <a:t>brainrottati</a:t>
            </a:r>
            <a:r>
              <a:rPr lang="it-IT" dirty="0">
                <a:solidFill>
                  <a:schemeClr val="bg1"/>
                </a:solidFill>
                <a:latin typeface="Carlito" panose="020F0502020204030204" pitchFamily="34" charset="0"/>
                <a:cs typeface="Carlito" panose="020F0502020204030204" pitchFamily="34" charset="0"/>
              </a:rPr>
              <a:t>.</a:t>
            </a:r>
          </a:p>
        </p:txBody>
      </p:sp>
      <p:sp>
        <p:nvSpPr>
          <p:cNvPr id="28" name="CasellaDiTesto 27">
            <a:extLst>
              <a:ext uri="{FF2B5EF4-FFF2-40B4-BE49-F238E27FC236}">
                <a16:creationId xmlns:a16="http://schemas.microsoft.com/office/drawing/2014/main" id="{ED61AB14-1B6E-D952-3BFC-EDB3A8AC9BD2}"/>
              </a:ext>
            </a:extLst>
          </p:cNvPr>
          <p:cNvSpPr txBox="1"/>
          <p:nvPr/>
        </p:nvSpPr>
        <p:spPr>
          <a:xfrm>
            <a:off x="781249" y="3895028"/>
            <a:ext cx="2510793" cy="1292662"/>
          </a:xfrm>
          <a:prstGeom prst="rect">
            <a:avLst/>
          </a:prstGeom>
          <a:noFill/>
        </p:spPr>
        <p:txBody>
          <a:bodyPr wrap="square" rtlCol="0">
            <a:spAutoFit/>
          </a:bodyPr>
          <a:lstStyle/>
          <a:p>
            <a:r>
              <a:rPr lang="it-IT" sz="2600" dirty="0">
                <a:solidFill>
                  <a:schemeClr val="bg1"/>
                </a:solidFill>
                <a:latin typeface="Franklin Gothic Demi" panose="020B0703020102020204" pitchFamily="34" charset="0"/>
              </a:rPr>
              <a:t>NINO NON È UNO YOUTUBER DI MINECRAFT </a:t>
            </a:r>
          </a:p>
        </p:txBody>
      </p:sp>
      <p:sp>
        <p:nvSpPr>
          <p:cNvPr id="29" name="Ovale 28">
            <a:extLst>
              <a:ext uri="{FF2B5EF4-FFF2-40B4-BE49-F238E27FC236}">
                <a16:creationId xmlns:a16="http://schemas.microsoft.com/office/drawing/2014/main" id="{A3B8AD1D-32AF-21B0-AA0A-A5B610E234BD}"/>
              </a:ext>
            </a:extLst>
          </p:cNvPr>
          <p:cNvSpPr/>
          <p:nvPr/>
        </p:nvSpPr>
        <p:spPr>
          <a:xfrm>
            <a:off x="58213" y="4181359"/>
            <a:ext cx="720000" cy="720000"/>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400" dirty="0">
                <a:solidFill>
                  <a:schemeClr val="tx1"/>
                </a:solidFill>
              </a:rPr>
              <a:t>2</a:t>
            </a:r>
          </a:p>
        </p:txBody>
      </p:sp>
      <p:sp>
        <p:nvSpPr>
          <p:cNvPr id="30" name="Ovale 29">
            <a:extLst>
              <a:ext uri="{FF2B5EF4-FFF2-40B4-BE49-F238E27FC236}">
                <a16:creationId xmlns:a16="http://schemas.microsoft.com/office/drawing/2014/main" id="{F5746874-8DE2-B7F0-8415-ACA44CC5A2C8}"/>
              </a:ext>
            </a:extLst>
          </p:cNvPr>
          <p:cNvSpPr/>
          <p:nvPr/>
        </p:nvSpPr>
        <p:spPr>
          <a:xfrm>
            <a:off x="64064" y="1905842"/>
            <a:ext cx="720000" cy="720000"/>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400" dirty="0">
                <a:solidFill>
                  <a:schemeClr val="tx1"/>
                </a:solidFill>
              </a:rPr>
              <a:t>1</a:t>
            </a:r>
          </a:p>
        </p:txBody>
      </p:sp>
      <p:pic>
        <p:nvPicPr>
          <p:cNvPr id="38" name="Immagine 37">
            <a:extLst>
              <a:ext uri="{FF2B5EF4-FFF2-40B4-BE49-F238E27FC236}">
                <a16:creationId xmlns:a16="http://schemas.microsoft.com/office/drawing/2014/main" id="{3D14E234-9B58-BF5F-CB12-2DCEF306A4C0}"/>
              </a:ext>
            </a:extLst>
          </p:cNvPr>
          <p:cNvPicPr>
            <a:picLocks noChangeAspect="1"/>
          </p:cNvPicPr>
          <p:nvPr/>
        </p:nvPicPr>
        <p:blipFill>
          <a:blip r:embed="rId15"/>
          <a:stretch>
            <a:fillRect/>
          </a:stretch>
        </p:blipFill>
        <p:spPr>
          <a:xfrm>
            <a:off x="5950912" y="4018389"/>
            <a:ext cx="3159271" cy="2741072"/>
          </a:xfrm>
          <a:prstGeom prst="rect">
            <a:avLst/>
          </a:prstGeom>
        </p:spPr>
      </p:pic>
      <p:pic>
        <p:nvPicPr>
          <p:cNvPr id="39" name="fnaf1">
            <a:hlinkClick r:id="" action="ppaction://media"/>
            <a:extLst>
              <a:ext uri="{FF2B5EF4-FFF2-40B4-BE49-F238E27FC236}">
                <a16:creationId xmlns:a16="http://schemas.microsoft.com/office/drawing/2014/main" id="{67B3144E-A5DD-37AD-FC95-6416564CBE49}"/>
              </a:ext>
            </a:extLst>
          </p:cNvPr>
          <p:cNvPicPr>
            <a:picLocks noChangeAspect="1"/>
          </p:cNvPicPr>
          <p:nvPr>
            <a:audioFile r:link="rId1"/>
            <p:extLst>
              <p:ext uri="{DAA4B4D4-6D71-4841-9C94-3DE7FCFB9230}">
                <p14:media xmlns:p14="http://schemas.microsoft.com/office/powerpoint/2010/main" r:embed="rId2">
                  <p14:trim st="6000"/>
                  <p14:fade in="1500" out="2000"/>
                </p14:media>
              </p:ext>
            </p:extLst>
          </p:nvPr>
        </p:nvPicPr>
        <p:blipFill>
          <a:blip r:embed="rId16"/>
          <a:stretch>
            <a:fillRect/>
          </a:stretch>
        </p:blipFill>
        <p:spPr>
          <a:xfrm>
            <a:off x="11590844" y="6315940"/>
            <a:ext cx="487363" cy="487363"/>
          </a:xfrm>
          <a:prstGeom prst="rect">
            <a:avLst/>
          </a:prstGeom>
        </p:spPr>
      </p:pic>
      <p:pic>
        <p:nvPicPr>
          <p:cNvPr id="40" name="Picture 8" descr="Markiplier Reacting to The Bite of 87 for 10 Hours (Bite of 83)">
            <a:extLst>
              <a:ext uri="{FF2B5EF4-FFF2-40B4-BE49-F238E27FC236}">
                <a16:creationId xmlns:a16="http://schemas.microsoft.com/office/drawing/2014/main" id="{C7EBDF18-C106-9D0A-3BFA-E6D380C8052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1400" b="12313"/>
          <a:stretch>
            <a:fillRect/>
          </a:stretch>
        </p:blipFill>
        <p:spPr bwMode="auto">
          <a:xfrm>
            <a:off x="1" y="0"/>
            <a:ext cx="3253746" cy="186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994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864"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p:cTn id="28" dur="1000" fill="hold"/>
                                        <p:tgtEl>
                                          <p:spTgt spid="1026"/>
                                        </p:tgtEl>
                                        <p:attrNameLst>
                                          <p:attrName>ppt_w</p:attrName>
                                        </p:attrNameLst>
                                      </p:cBhvr>
                                      <p:tavLst>
                                        <p:tav tm="0">
                                          <p:val>
                                            <p:fltVal val="0"/>
                                          </p:val>
                                        </p:tav>
                                        <p:tav tm="100000">
                                          <p:val>
                                            <p:strVal val="#ppt_w"/>
                                          </p:val>
                                        </p:tav>
                                      </p:tavLst>
                                    </p:anim>
                                    <p:anim calcmode="lin" valueType="num">
                                      <p:cBhvr>
                                        <p:cTn id="29" dur="1000" fill="hold"/>
                                        <p:tgtEl>
                                          <p:spTgt spid="1026"/>
                                        </p:tgtEl>
                                        <p:attrNameLst>
                                          <p:attrName>ppt_h</p:attrName>
                                        </p:attrNameLst>
                                      </p:cBhvr>
                                      <p:tavLst>
                                        <p:tav tm="0">
                                          <p:val>
                                            <p:fltVal val="0"/>
                                          </p:val>
                                        </p:tav>
                                        <p:tav tm="100000">
                                          <p:val>
                                            <p:strVal val="#ppt_h"/>
                                          </p:val>
                                        </p:tav>
                                      </p:tavLst>
                                    </p:anim>
                                    <p:anim calcmode="lin" valueType="num">
                                      <p:cBhvr>
                                        <p:cTn id="30" dur="1000" fill="hold"/>
                                        <p:tgtEl>
                                          <p:spTgt spid="1026"/>
                                        </p:tgtEl>
                                        <p:attrNameLst>
                                          <p:attrName>style.rotation</p:attrName>
                                        </p:attrNameLst>
                                      </p:cBhvr>
                                      <p:tavLst>
                                        <p:tav tm="0">
                                          <p:val>
                                            <p:fltVal val="90"/>
                                          </p:val>
                                        </p:tav>
                                        <p:tav tm="100000">
                                          <p:val>
                                            <p:fltVal val="0"/>
                                          </p:val>
                                        </p:tav>
                                      </p:tavLst>
                                    </p:anim>
                                    <p:animEffect transition="in" filter="fade">
                                      <p:cBhvr>
                                        <p:cTn id="31" dur="1000"/>
                                        <p:tgtEl>
                                          <p:spTgt spid="1026"/>
                                        </p:tgtEl>
                                      </p:cBhvr>
                                    </p:animEffect>
                                  </p:childTnLst>
                                </p:cTn>
                              </p:par>
                              <p:par>
                                <p:cTn id="32" presetID="31" presetClass="entr" presetSubtype="0" fill="hold" nodeType="withEffect">
                                  <p:stCondLst>
                                    <p:cond delay="0"/>
                                  </p:stCondLst>
                                  <p:childTnLst>
                                    <p:set>
                                      <p:cBhvr>
                                        <p:cTn id="33" dur="1" fill="hold">
                                          <p:stCondLst>
                                            <p:cond delay="0"/>
                                          </p:stCondLst>
                                        </p:cTn>
                                        <p:tgtEl>
                                          <p:spTgt spid="1028"/>
                                        </p:tgtEl>
                                        <p:attrNameLst>
                                          <p:attrName>style.visibility</p:attrName>
                                        </p:attrNameLst>
                                      </p:cBhvr>
                                      <p:to>
                                        <p:strVal val="visible"/>
                                      </p:to>
                                    </p:set>
                                    <p:anim calcmode="lin" valueType="num">
                                      <p:cBhvr>
                                        <p:cTn id="34" dur="1000" fill="hold"/>
                                        <p:tgtEl>
                                          <p:spTgt spid="1028"/>
                                        </p:tgtEl>
                                        <p:attrNameLst>
                                          <p:attrName>ppt_w</p:attrName>
                                        </p:attrNameLst>
                                      </p:cBhvr>
                                      <p:tavLst>
                                        <p:tav tm="0">
                                          <p:val>
                                            <p:fltVal val="0"/>
                                          </p:val>
                                        </p:tav>
                                        <p:tav tm="100000">
                                          <p:val>
                                            <p:strVal val="#ppt_w"/>
                                          </p:val>
                                        </p:tav>
                                      </p:tavLst>
                                    </p:anim>
                                    <p:anim calcmode="lin" valueType="num">
                                      <p:cBhvr>
                                        <p:cTn id="35" dur="1000" fill="hold"/>
                                        <p:tgtEl>
                                          <p:spTgt spid="1028"/>
                                        </p:tgtEl>
                                        <p:attrNameLst>
                                          <p:attrName>ppt_h</p:attrName>
                                        </p:attrNameLst>
                                      </p:cBhvr>
                                      <p:tavLst>
                                        <p:tav tm="0">
                                          <p:val>
                                            <p:fltVal val="0"/>
                                          </p:val>
                                        </p:tav>
                                        <p:tav tm="100000">
                                          <p:val>
                                            <p:strVal val="#ppt_h"/>
                                          </p:val>
                                        </p:tav>
                                      </p:tavLst>
                                    </p:anim>
                                    <p:anim calcmode="lin" valueType="num">
                                      <p:cBhvr>
                                        <p:cTn id="36" dur="1000" fill="hold"/>
                                        <p:tgtEl>
                                          <p:spTgt spid="1028"/>
                                        </p:tgtEl>
                                        <p:attrNameLst>
                                          <p:attrName>style.rotation</p:attrName>
                                        </p:attrNameLst>
                                      </p:cBhvr>
                                      <p:tavLst>
                                        <p:tav tm="0">
                                          <p:val>
                                            <p:fltVal val="90"/>
                                          </p:val>
                                        </p:tav>
                                        <p:tav tm="100000">
                                          <p:val>
                                            <p:fltVal val="0"/>
                                          </p:val>
                                        </p:tav>
                                      </p:tavLst>
                                    </p:anim>
                                    <p:animEffect transition="in" filter="fade">
                                      <p:cBhvr>
                                        <p:cTn id="37" dur="1000"/>
                                        <p:tgtEl>
                                          <p:spTgt spid="1028"/>
                                        </p:tgtEl>
                                      </p:cBhvr>
                                    </p:animEffect>
                                  </p:childTnLst>
                                </p:cTn>
                              </p:par>
                              <p:par>
                                <p:cTn id="38" presetID="31" presetClass="entr" presetSubtype="0" fill="hold" nodeType="withEffect">
                                  <p:stCondLst>
                                    <p:cond delay="0"/>
                                  </p:stCondLst>
                                  <p:childTnLst>
                                    <p:set>
                                      <p:cBhvr>
                                        <p:cTn id="39" dur="1" fill="hold">
                                          <p:stCondLst>
                                            <p:cond delay="0"/>
                                          </p:stCondLst>
                                        </p:cTn>
                                        <p:tgtEl>
                                          <p:spTgt spid="1030"/>
                                        </p:tgtEl>
                                        <p:attrNameLst>
                                          <p:attrName>style.visibility</p:attrName>
                                        </p:attrNameLst>
                                      </p:cBhvr>
                                      <p:to>
                                        <p:strVal val="visible"/>
                                      </p:to>
                                    </p:set>
                                    <p:anim calcmode="lin" valueType="num">
                                      <p:cBhvr>
                                        <p:cTn id="40" dur="1000" fill="hold"/>
                                        <p:tgtEl>
                                          <p:spTgt spid="1030"/>
                                        </p:tgtEl>
                                        <p:attrNameLst>
                                          <p:attrName>ppt_w</p:attrName>
                                        </p:attrNameLst>
                                      </p:cBhvr>
                                      <p:tavLst>
                                        <p:tav tm="0">
                                          <p:val>
                                            <p:fltVal val="0"/>
                                          </p:val>
                                        </p:tav>
                                        <p:tav tm="100000">
                                          <p:val>
                                            <p:strVal val="#ppt_w"/>
                                          </p:val>
                                        </p:tav>
                                      </p:tavLst>
                                    </p:anim>
                                    <p:anim calcmode="lin" valueType="num">
                                      <p:cBhvr>
                                        <p:cTn id="41" dur="1000" fill="hold"/>
                                        <p:tgtEl>
                                          <p:spTgt spid="1030"/>
                                        </p:tgtEl>
                                        <p:attrNameLst>
                                          <p:attrName>ppt_h</p:attrName>
                                        </p:attrNameLst>
                                      </p:cBhvr>
                                      <p:tavLst>
                                        <p:tav tm="0">
                                          <p:val>
                                            <p:fltVal val="0"/>
                                          </p:val>
                                        </p:tav>
                                        <p:tav tm="100000">
                                          <p:val>
                                            <p:strVal val="#ppt_h"/>
                                          </p:val>
                                        </p:tav>
                                      </p:tavLst>
                                    </p:anim>
                                    <p:anim calcmode="lin" valueType="num">
                                      <p:cBhvr>
                                        <p:cTn id="42" dur="1000" fill="hold"/>
                                        <p:tgtEl>
                                          <p:spTgt spid="1030"/>
                                        </p:tgtEl>
                                        <p:attrNameLst>
                                          <p:attrName>style.rotation</p:attrName>
                                        </p:attrNameLst>
                                      </p:cBhvr>
                                      <p:tavLst>
                                        <p:tav tm="0">
                                          <p:val>
                                            <p:fltVal val="90"/>
                                          </p:val>
                                        </p:tav>
                                        <p:tav tm="100000">
                                          <p:val>
                                            <p:fltVal val="0"/>
                                          </p:val>
                                        </p:tav>
                                      </p:tavLst>
                                    </p:anim>
                                    <p:animEffect transition="in" filter="fade">
                                      <p:cBhvr>
                                        <p:cTn id="43" dur="1000"/>
                                        <p:tgtEl>
                                          <p:spTgt spid="1030"/>
                                        </p:tgtEl>
                                      </p:cBhvr>
                                    </p:animEffect>
                                  </p:childTnLst>
                                </p:cTn>
                              </p:par>
                              <p:par>
                                <p:cTn id="44" presetID="31" presetClass="entr" presetSubtype="0" fill="hold" nodeType="withEffect">
                                  <p:stCondLst>
                                    <p:cond delay="0"/>
                                  </p:stCondLst>
                                  <p:childTnLst>
                                    <p:set>
                                      <p:cBhvr>
                                        <p:cTn id="45" dur="1" fill="hold">
                                          <p:stCondLst>
                                            <p:cond delay="0"/>
                                          </p:stCondLst>
                                        </p:cTn>
                                        <p:tgtEl>
                                          <p:spTgt spid="1032"/>
                                        </p:tgtEl>
                                        <p:attrNameLst>
                                          <p:attrName>style.visibility</p:attrName>
                                        </p:attrNameLst>
                                      </p:cBhvr>
                                      <p:to>
                                        <p:strVal val="visible"/>
                                      </p:to>
                                    </p:set>
                                    <p:anim calcmode="lin" valueType="num">
                                      <p:cBhvr>
                                        <p:cTn id="46" dur="1000" fill="hold"/>
                                        <p:tgtEl>
                                          <p:spTgt spid="1032"/>
                                        </p:tgtEl>
                                        <p:attrNameLst>
                                          <p:attrName>ppt_w</p:attrName>
                                        </p:attrNameLst>
                                      </p:cBhvr>
                                      <p:tavLst>
                                        <p:tav tm="0">
                                          <p:val>
                                            <p:fltVal val="0"/>
                                          </p:val>
                                        </p:tav>
                                        <p:tav tm="100000">
                                          <p:val>
                                            <p:strVal val="#ppt_w"/>
                                          </p:val>
                                        </p:tav>
                                      </p:tavLst>
                                    </p:anim>
                                    <p:anim calcmode="lin" valueType="num">
                                      <p:cBhvr>
                                        <p:cTn id="47" dur="1000" fill="hold"/>
                                        <p:tgtEl>
                                          <p:spTgt spid="1032"/>
                                        </p:tgtEl>
                                        <p:attrNameLst>
                                          <p:attrName>ppt_h</p:attrName>
                                        </p:attrNameLst>
                                      </p:cBhvr>
                                      <p:tavLst>
                                        <p:tav tm="0">
                                          <p:val>
                                            <p:fltVal val="0"/>
                                          </p:val>
                                        </p:tav>
                                        <p:tav tm="100000">
                                          <p:val>
                                            <p:strVal val="#ppt_h"/>
                                          </p:val>
                                        </p:tav>
                                      </p:tavLst>
                                    </p:anim>
                                    <p:anim calcmode="lin" valueType="num">
                                      <p:cBhvr>
                                        <p:cTn id="48" dur="1000" fill="hold"/>
                                        <p:tgtEl>
                                          <p:spTgt spid="1032"/>
                                        </p:tgtEl>
                                        <p:attrNameLst>
                                          <p:attrName>style.rotation</p:attrName>
                                        </p:attrNameLst>
                                      </p:cBhvr>
                                      <p:tavLst>
                                        <p:tav tm="0">
                                          <p:val>
                                            <p:fltVal val="90"/>
                                          </p:val>
                                        </p:tav>
                                        <p:tav tm="100000">
                                          <p:val>
                                            <p:fltVal val="0"/>
                                          </p:val>
                                        </p:tav>
                                      </p:tavLst>
                                    </p:anim>
                                    <p:animEffect transition="in" filter="fade">
                                      <p:cBhvr>
                                        <p:cTn id="49" dur="1000"/>
                                        <p:tgtEl>
                                          <p:spTgt spid="1032"/>
                                        </p:tgtEl>
                                      </p:cBhvr>
                                    </p:animEffect>
                                  </p:childTnLst>
                                </p:cTn>
                              </p:par>
                              <p:par>
                                <p:cTn id="50" presetID="31" presetClass="entr" presetSubtype="0" fill="hold" nodeType="withEffect">
                                  <p:stCondLst>
                                    <p:cond delay="0"/>
                                  </p:stCondLst>
                                  <p:childTnLst>
                                    <p:set>
                                      <p:cBhvr>
                                        <p:cTn id="51" dur="1" fill="hold">
                                          <p:stCondLst>
                                            <p:cond delay="0"/>
                                          </p:stCondLst>
                                        </p:cTn>
                                        <p:tgtEl>
                                          <p:spTgt spid="1034"/>
                                        </p:tgtEl>
                                        <p:attrNameLst>
                                          <p:attrName>style.visibility</p:attrName>
                                        </p:attrNameLst>
                                      </p:cBhvr>
                                      <p:to>
                                        <p:strVal val="visible"/>
                                      </p:to>
                                    </p:set>
                                    <p:anim calcmode="lin" valueType="num">
                                      <p:cBhvr>
                                        <p:cTn id="52" dur="1000" fill="hold"/>
                                        <p:tgtEl>
                                          <p:spTgt spid="1034"/>
                                        </p:tgtEl>
                                        <p:attrNameLst>
                                          <p:attrName>ppt_w</p:attrName>
                                        </p:attrNameLst>
                                      </p:cBhvr>
                                      <p:tavLst>
                                        <p:tav tm="0">
                                          <p:val>
                                            <p:fltVal val="0"/>
                                          </p:val>
                                        </p:tav>
                                        <p:tav tm="100000">
                                          <p:val>
                                            <p:strVal val="#ppt_w"/>
                                          </p:val>
                                        </p:tav>
                                      </p:tavLst>
                                    </p:anim>
                                    <p:anim calcmode="lin" valueType="num">
                                      <p:cBhvr>
                                        <p:cTn id="53" dur="1000" fill="hold"/>
                                        <p:tgtEl>
                                          <p:spTgt spid="1034"/>
                                        </p:tgtEl>
                                        <p:attrNameLst>
                                          <p:attrName>ppt_h</p:attrName>
                                        </p:attrNameLst>
                                      </p:cBhvr>
                                      <p:tavLst>
                                        <p:tav tm="0">
                                          <p:val>
                                            <p:fltVal val="0"/>
                                          </p:val>
                                        </p:tav>
                                        <p:tav tm="100000">
                                          <p:val>
                                            <p:strVal val="#ppt_h"/>
                                          </p:val>
                                        </p:tav>
                                      </p:tavLst>
                                    </p:anim>
                                    <p:anim calcmode="lin" valueType="num">
                                      <p:cBhvr>
                                        <p:cTn id="54" dur="1000" fill="hold"/>
                                        <p:tgtEl>
                                          <p:spTgt spid="1034"/>
                                        </p:tgtEl>
                                        <p:attrNameLst>
                                          <p:attrName>style.rotation</p:attrName>
                                        </p:attrNameLst>
                                      </p:cBhvr>
                                      <p:tavLst>
                                        <p:tav tm="0">
                                          <p:val>
                                            <p:fltVal val="90"/>
                                          </p:val>
                                        </p:tav>
                                        <p:tav tm="100000">
                                          <p:val>
                                            <p:fltVal val="0"/>
                                          </p:val>
                                        </p:tav>
                                      </p:tavLst>
                                    </p:anim>
                                    <p:animEffect transition="in" filter="fade">
                                      <p:cBhvr>
                                        <p:cTn id="55" dur="1000"/>
                                        <p:tgtEl>
                                          <p:spTgt spid="1034"/>
                                        </p:tgtEl>
                                      </p:cBhvr>
                                    </p:animEffect>
                                  </p:childTnLst>
                                </p:cTn>
                              </p:par>
                              <p:par>
                                <p:cTn id="56" presetID="31" presetClass="entr" presetSubtype="0"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1000" fill="hold"/>
                                        <p:tgtEl>
                                          <p:spTgt spid="7"/>
                                        </p:tgtEl>
                                        <p:attrNameLst>
                                          <p:attrName>ppt_w</p:attrName>
                                        </p:attrNameLst>
                                      </p:cBhvr>
                                      <p:tavLst>
                                        <p:tav tm="0">
                                          <p:val>
                                            <p:fltVal val="0"/>
                                          </p:val>
                                        </p:tav>
                                        <p:tav tm="100000">
                                          <p:val>
                                            <p:strVal val="#ppt_w"/>
                                          </p:val>
                                        </p:tav>
                                      </p:tavLst>
                                    </p:anim>
                                    <p:anim calcmode="lin" valueType="num">
                                      <p:cBhvr>
                                        <p:cTn id="59" dur="1000" fill="hold"/>
                                        <p:tgtEl>
                                          <p:spTgt spid="7"/>
                                        </p:tgtEl>
                                        <p:attrNameLst>
                                          <p:attrName>ppt_h</p:attrName>
                                        </p:attrNameLst>
                                      </p:cBhvr>
                                      <p:tavLst>
                                        <p:tav tm="0">
                                          <p:val>
                                            <p:fltVal val="0"/>
                                          </p:val>
                                        </p:tav>
                                        <p:tav tm="100000">
                                          <p:val>
                                            <p:strVal val="#ppt_h"/>
                                          </p:val>
                                        </p:tav>
                                      </p:tavLst>
                                    </p:anim>
                                    <p:anim calcmode="lin" valueType="num">
                                      <p:cBhvr>
                                        <p:cTn id="60" dur="1000" fill="hold"/>
                                        <p:tgtEl>
                                          <p:spTgt spid="7"/>
                                        </p:tgtEl>
                                        <p:attrNameLst>
                                          <p:attrName>style.rotation</p:attrName>
                                        </p:attrNameLst>
                                      </p:cBhvr>
                                      <p:tavLst>
                                        <p:tav tm="0">
                                          <p:val>
                                            <p:fltVal val="90"/>
                                          </p:val>
                                        </p:tav>
                                        <p:tav tm="100000">
                                          <p:val>
                                            <p:fltVal val="0"/>
                                          </p:val>
                                        </p:tav>
                                      </p:tavLst>
                                    </p:anim>
                                    <p:animEffect transition="in" filter="fade">
                                      <p:cBhvr>
                                        <p:cTn id="61" dur="1000"/>
                                        <p:tgtEl>
                                          <p:spTgt spid="7"/>
                                        </p:tgtEl>
                                      </p:cBhvr>
                                    </p:animEffect>
                                  </p:childTnLst>
                                </p:cTn>
                              </p:par>
                              <p:par>
                                <p:cTn id="62" presetID="31" presetClass="entr" presetSubtype="0"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1000" fill="hold"/>
                                        <p:tgtEl>
                                          <p:spTgt spid="10"/>
                                        </p:tgtEl>
                                        <p:attrNameLst>
                                          <p:attrName>ppt_w</p:attrName>
                                        </p:attrNameLst>
                                      </p:cBhvr>
                                      <p:tavLst>
                                        <p:tav tm="0">
                                          <p:val>
                                            <p:fltVal val="0"/>
                                          </p:val>
                                        </p:tav>
                                        <p:tav tm="100000">
                                          <p:val>
                                            <p:strVal val="#ppt_w"/>
                                          </p:val>
                                        </p:tav>
                                      </p:tavLst>
                                    </p:anim>
                                    <p:anim calcmode="lin" valueType="num">
                                      <p:cBhvr>
                                        <p:cTn id="65" dur="1000" fill="hold"/>
                                        <p:tgtEl>
                                          <p:spTgt spid="10"/>
                                        </p:tgtEl>
                                        <p:attrNameLst>
                                          <p:attrName>ppt_h</p:attrName>
                                        </p:attrNameLst>
                                      </p:cBhvr>
                                      <p:tavLst>
                                        <p:tav tm="0">
                                          <p:val>
                                            <p:fltVal val="0"/>
                                          </p:val>
                                        </p:tav>
                                        <p:tav tm="100000">
                                          <p:val>
                                            <p:strVal val="#ppt_h"/>
                                          </p:val>
                                        </p:tav>
                                      </p:tavLst>
                                    </p:anim>
                                    <p:anim calcmode="lin" valueType="num">
                                      <p:cBhvr>
                                        <p:cTn id="66" dur="1000" fill="hold"/>
                                        <p:tgtEl>
                                          <p:spTgt spid="10"/>
                                        </p:tgtEl>
                                        <p:attrNameLst>
                                          <p:attrName>style.rotation</p:attrName>
                                        </p:attrNameLst>
                                      </p:cBhvr>
                                      <p:tavLst>
                                        <p:tav tm="0">
                                          <p:val>
                                            <p:fltVal val="90"/>
                                          </p:val>
                                        </p:tav>
                                        <p:tav tm="100000">
                                          <p:val>
                                            <p:fltVal val="0"/>
                                          </p:val>
                                        </p:tav>
                                      </p:tavLst>
                                    </p:anim>
                                    <p:animEffect transition="in" filter="fade">
                                      <p:cBhvr>
                                        <p:cTn id="67" dur="1000"/>
                                        <p:tgtEl>
                                          <p:spTgt spid="10"/>
                                        </p:tgtEl>
                                      </p:cBhvr>
                                    </p:animEffect>
                                  </p:childTnLst>
                                </p:cTn>
                              </p:par>
                              <p:par>
                                <p:cTn id="68" presetID="31" presetClass="entr" presetSubtype="0" fill="hold" nodeType="withEffect">
                                  <p:stCondLst>
                                    <p:cond delay="0"/>
                                  </p:stCondLst>
                                  <p:childTnLst>
                                    <p:set>
                                      <p:cBhvr>
                                        <p:cTn id="69" dur="1" fill="hold">
                                          <p:stCondLst>
                                            <p:cond delay="0"/>
                                          </p:stCondLst>
                                        </p:cTn>
                                        <p:tgtEl>
                                          <p:spTgt spid="1040"/>
                                        </p:tgtEl>
                                        <p:attrNameLst>
                                          <p:attrName>style.visibility</p:attrName>
                                        </p:attrNameLst>
                                      </p:cBhvr>
                                      <p:to>
                                        <p:strVal val="visible"/>
                                      </p:to>
                                    </p:set>
                                    <p:anim calcmode="lin" valueType="num">
                                      <p:cBhvr>
                                        <p:cTn id="70" dur="1000" fill="hold"/>
                                        <p:tgtEl>
                                          <p:spTgt spid="1040"/>
                                        </p:tgtEl>
                                        <p:attrNameLst>
                                          <p:attrName>ppt_w</p:attrName>
                                        </p:attrNameLst>
                                      </p:cBhvr>
                                      <p:tavLst>
                                        <p:tav tm="0">
                                          <p:val>
                                            <p:fltVal val="0"/>
                                          </p:val>
                                        </p:tav>
                                        <p:tav tm="100000">
                                          <p:val>
                                            <p:strVal val="#ppt_w"/>
                                          </p:val>
                                        </p:tav>
                                      </p:tavLst>
                                    </p:anim>
                                    <p:anim calcmode="lin" valueType="num">
                                      <p:cBhvr>
                                        <p:cTn id="71" dur="1000" fill="hold"/>
                                        <p:tgtEl>
                                          <p:spTgt spid="1040"/>
                                        </p:tgtEl>
                                        <p:attrNameLst>
                                          <p:attrName>ppt_h</p:attrName>
                                        </p:attrNameLst>
                                      </p:cBhvr>
                                      <p:tavLst>
                                        <p:tav tm="0">
                                          <p:val>
                                            <p:fltVal val="0"/>
                                          </p:val>
                                        </p:tav>
                                        <p:tav tm="100000">
                                          <p:val>
                                            <p:strVal val="#ppt_h"/>
                                          </p:val>
                                        </p:tav>
                                      </p:tavLst>
                                    </p:anim>
                                    <p:anim calcmode="lin" valueType="num">
                                      <p:cBhvr>
                                        <p:cTn id="72" dur="1000" fill="hold"/>
                                        <p:tgtEl>
                                          <p:spTgt spid="1040"/>
                                        </p:tgtEl>
                                        <p:attrNameLst>
                                          <p:attrName>style.rotation</p:attrName>
                                        </p:attrNameLst>
                                      </p:cBhvr>
                                      <p:tavLst>
                                        <p:tav tm="0">
                                          <p:val>
                                            <p:fltVal val="90"/>
                                          </p:val>
                                        </p:tav>
                                        <p:tav tm="100000">
                                          <p:val>
                                            <p:fltVal val="0"/>
                                          </p:val>
                                        </p:tav>
                                      </p:tavLst>
                                    </p:anim>
                                    <p:animEffect transition="in" filter="fade">
                                      <p:cBhvr>
                                        <p:cTn id="73" dur="1000"/>
                                        <p:tgtEl>
                                          <p:spTgt spid="1040"/>
                                        </p:tgtEl>
                                      </p:cBhvr>
                                    </p:animEffect>
                                  </p:childTnLst>
                                </p:cTn>
                              </p:par>
                              <p:par>
                                <p:cTn id="74" presetID="31" presetClass="entr" presetSubtype="0"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par>
                                <p:cTn id="80" presetID="31" presetClass="entr" presetSubtype="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 calcmode="lin" valueType="num">
                                      <p:cBhvr>
                                        <p:cTn id="82" dur="1000" fill="hold"/>
                                        <p:tgtEl>
                                          <p:spTgt spid="14"/>
                                        </p:tgtEl>
                                        <p:attrNameLst>
                                          <p:attrName>ppt_w</p:attrName>
                                        </p:attrNameLst>
                                      </p:cBhvr>
                                      <p:tavLst>
                                        <p:tav tm="0">
                                          <p:val>
                                            <p:fltVal val="0"/>
                                          </p:val>
                                        </p:tav>
                                        <p:tav tm="100000">
                                          <p:val>
                                            <p:strVal val="#ppt_w"/>
                                          </p:val>
                                        </p:tav>
                                      </p:tavLst>
                                    </p:anim>
                                    <p:anim calcmode="lin" valueType="num">
                                      <p:cBhvr>
                                        <p:cTn id="83" dur="1000" fill="hold"/>
                                        <p:tgtEl>
                                          <p:spTgt spid="14"/>
                                        </p:tgtEl>
                                        <p:attrNameLst>
                                          <p:attrName>ppt_h</p:attrName>
                                        </p:attrNameLst>
                                      </p:cBhvr>
                                      <p:tavLst>
                                        <p:tav tm="0">
                                          <p:val>
                                            <p:fltVal val="0"/>
                                          </p:val>
                                        </p:tav>
                                        <p:tav tm="100000">
                                          <p:val>
                                            <p:strVal val="#ppt_h"/>
                                          </p:val>
                                        </p:tav>
                                      </p:tavLst>
                                    </p:anim>
                                    <p:anim calcmode="lin" valueType="num">
                                      <p:cBhvr>
                                        <p:cTn id="84" dur="1000" fill="hold"/>
                                        <p:tgtEl>
                                          <p:spTgt spid="14"/>
                                        </p:tgtEl>
                                        <p:attrNameLst>
                                          <p:attrName>style.rotation</p:attrName>
                                        </p:attrNameLst>
                                      </p:cBhvr>
                                      <p:tavLst>
                                        <p:tav tm="0">
                                          <p:val>
                                            <p:fltVal val="90"/>
                                          </p:val>
                                        </p:tav>
                                        <p:tav tm="100000">
                                          <p:val>
                                            <p:fltVal val="0"/>
                                          </p:val>
                                        </p:tav>
                                      </p:tavLst>
                                    </p:anim>
                                    <p:animEffect transition="in" filter="fade">
                                      <p:cBhvr>
                                        <p:cTn id="85" dur="1000"/>
                                        <p:tgtEl>
                                          <p:spTgt spid="14"/>
                                        </p:tgtEl>
                                      </p:cBhvr>
                                    </p:animEffect>
                                  </p:childTnLst>
                                </p:cTn>
                              </p:par>
                              <p:par>
                                <p:cTn id="86" presetID="31" presetClass="entr" presetSubtype="0" fill="hold" grpId="0" nodeType="with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1000" fill="hold"/>
                                        <p:tgtEl>
                                          <p:spTgt spid="18"/>
                                        </p:tgtEl>
                                        <p:attrNameLst>
                                          <p:attrName>ppt_w</p:attrName>
                                        </p:attrNameLst>
                                      </p:cBhvr>
                                      <p:tavLst>
                                        <p:tav tm="0">
                                          <p:val>
                                            <p:fltVal val="0"/>
                                          </p:val>
                                        </p:tav>
                                        <p:tav tm="100000">
                                          <p:val>
                                            <p:strVal val="#ppt_w"/>
                                          </p:val>
                                        </p:tav>
                                      </p:tavLst>
                                    </p:anim>
                                    <p:anim calcmode="lin" valueType="num">
                                      <p:cBhvr>
                                        <p:cTn id="89" dur="1000" fill="hold"/>
                                        <p:tgtEl>
                                          <p:spTgt spid="18"/>
                                        </p:tgtEl>
                                        <p:attrNameLst>
                                          <p:attrName>ppt_h</p:attrName>
                                        </p:attrNameLst>
                                      </p:cBhvr>
                                      <p:tavLst>
                                        <p:tav tm="0">
                                          <p:val>
                                            <p:fltVal val="0"/>
                                          </p:val>
                                        </p:tav>
                                        <p:tav tm="100000">
                                          <p:val>
                                            <p:strVal val="#ppt_h"/>
                                          </p:val>
                                        </p:tav>
                                      </p:tavLst>
                                    </p:anim>
                                    <p:anim calcmode="lin" valueType="num">
                                      <p:cBhvr>
                                        <p:cTn id="90" dur="1000" fill="hold"/>
                                        <p:tgtEl>
                                          <p:spTgt spid="18"/>
                                        </p:tgtEl>
                                        <p:attrNameLst>
                                          <p:attrName>style.rotation</p:attrName>
                                        </p:attrNameLst>
                                      </p:cBhvr>
                                      <p:tavLst>
                                        <p:tav tm="0">
                                          <p:val>
                                            <p:fltVal val="90"/>
                                          </p:val>
                                        </p:tav>
                                        <p:tav tm="100000">
                                          <p:val>
                                            <p:fltVal val="0"/>
                                          </p:val>
                                        </p:tav>
                                      </p:tavLst>
                                    </p:anim>
                                    <p:animEffect transition="in" filter="fade">
                                      <p:cBhvr>
                                        <p:cTn id="91" dur="1000"/>
                                        <p:tgtEl>
                                          <p:spTgt spid="18"/>
                                        </p:tgtEl>
                                      </p:cBhvr>
                                    </p:animEffect>
                                  </p:childTnLst>
                                </p:cTn>
                              </p:par>
                              <p:par>
                                <p:cTn id="92" presetID="31" presetClass="entr" presetSubtype="0"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p:cTn id="94" dur="1000" fill="hold"/>
                                        <p:tgtEl>
                                          <p:spTgt spid="22"/>
                                        </p:tgtEl>
                                        <p:attrNameLst>
                                          <p:attrName>ppt_w</p:attrName>
                                        </p:attrNameLst>
                                      </p:cBhvr>
                                      <p:tavLst>
                                        <p:tav tm="0">
                                          <p:val>
                                            <p:fltVal val="0"/>
                                          </p:val>
                                        </p:tav>
                                        <p:tav tm="100000">
                                          <p:val>
                                            <p:strVal val="#ppt_w"/>
                                          </p:val>
                                        </p:tav>
                                      </p:tavLst>
                                    </p:anim>
                                    <p:anim calcmode="lin" valueType="num">
                                      <p:cBhvr>
                                        <p:cTn id="95" dur="1000" fill="hold"/>
                                        <p:tgtEl>
                                          <p:spTgt spid="22"/>
                                        </p:tgtEl>
                                        <p:attrNameLst>
                                          <p:attrName>ppt_h</p:attrName>
                                        </p:attrNameLst>
                                      </p:cBhvr>
                                      <p:tavLst>
                                        <p:tav tm="0">
                                          <p:val>
                                            <p:fltVal val="0"/>
                                          </p:val>
                                        </p:tav>
                                        <p:tav tm="100000">
                                          <p:val>
                                            <p:strVal val="#ppt_h"/>
                                          </p:val>
                                        </p:tav>
                                      </p:tavLst>
                                    </p:anim>
                                    <p:anim calcmode="lin" valueType="num">
                                      <p:cBhvr>
                                        <p:cTn id="96" dur="1000" fill="hold"/>
                                        <p:tgtEl>
                                          <p:spTgt spid="22"/>
                                        </p:tgtEl>
                                        <p:attrNameLst>
                                          <p:attrName>style.rotation</p:attrName>
                                        </p:attrNameLst>
                                      </p:cBhvr>
                                      <p:tavLst>
                                        <p:tav tm="0">
                                          <p:val>
                                            <p:fltVal val="90"/>
                                          </p:val>
                                        </p:tav>
                                        <p:tav tm="100000">
                                          <p:val>
                                            <p:fltVal val="0"/>
                                          </p:val>
                                        </p:tav>
                                      </p:tavLst>
                                    </p:anim>
                                    <p:animEffect transition="in" filter="fade">
                                      <p:cBhvr>
                                        <p:cTn id="97" dur="1000"/>
                                        <p:tgtEl>
                                          <p:spTgt spid="22"/>
                                        </p:tgtEl>
                                      </p:cBhvr>
                                    </p:animEffect>
                                  </p:childTnLst>
                                </p:cTn>
                              </p:par>
                              <p:par>
                                <p:cTn id="98" presetID="31" presetClass="entr" presetSubtype="0" fill="hold" grpId="0" nodeType="with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1000" fill="hold"/>
                                        <p:tgtEl>
                                          <p:spTgt spid="23"/>
                                        </p:tgtEl>
                                        <p:attrNameLst>
                                          <p:attrName>ppt_w</p:attrName>
                                        </p:attrNameLst>
                                      </p:cBhvr>
                                      <p:tavLst>
                                        <p:tav tm="0">
                                          <p:val>
                                            <p:fltVal val="0"/>
                                          </p:val>
                                        </p:tav>
                                        <p:tav tm="100000">
                                          <p:val>
                                            <p:strVal val="#ppt_w"/>
                                          </p:val>
                                        </p:tav>
                                      </p:tavLst>
                                    </p:anim>
                                    <p:anim calcmode="lin" valueType="num">
                                      <p:cBhvr>
                                        <p:cTn id="101" dur="1000" fill="hold"/>
                                        <p:tgtEl>
                                          <p:spTgt spid="23"/>
                                        </p:tgtEl>
                                        <p:attrNameLst>
                                          <p:attrName>ppt_h</p:attrName>
                                        </p:attrNameLst>
                                      </p:cBhvr>
                                      <p:tavLst>
                                        <p:tav tm="0">
                                          <p:val>
                                            <p:fltVal val="0"/>
                                          </p:val>
                                        </p:tav>
                                        <p:tav tm="100000">
                                          <p:val>
                                            <p:strVal val="#ppt_h"/>
                                          </p:val>
                                        </p:tav>
                                      </p:tavLst>
                                    </p:anim>
                                    <p:anim calcmode="lin" valueType="num">
                                      <p:cBhvr>
                                        <p:cTn id="102" dur="1000" fill="hold"/>
                                        <p:tgtEl>
                                          <p:spTgt spid="23"/>
                                        </p:tgtEl>
                                        <p:attrNameLst>
                                          <p:attrName>style.rotation</p:attrName>
                                        </p:attrNameLst>
                                      </p:cBhvr>
                                      <p:tavLst>
                                        <p:tav tm="0">
                                          <p:val>
                                            <p:fltVal val="90"/>
                                          </p:val>
                                        </p:tav>
                                        <p:tav tm="100000">
                                          <p:val>
                                            <p:fltVal val="0"/>
                                          </p:val>
                                        </p:tav>
                                      </p:tavLst>
                                    </p:anim>
                                    <p:animEffect transition="in" filter="fade">
                                      <p:cBhvr>
                                        <p:cTn id="103" dur="1000"/>
                                        <p:tgtEl>
                                          <p:spTgt spid="23"/>
                                        </p:tgtEl>
                                      </p:cBhvr>
                                    </p:animEffect>
                                  </p:childTnLst>
                                </p:cTn>
                              </p:par>
                              <p:par>
                                <p:cTn id="104" presetID="31" presetClass="entr" presetSubtype="0"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 calcmode="lin" valueType="num">
                                      <p:cBhvr>
                                        <p:cTn id="106" dur="1000" fill="hold"/>
                                        <p:tgtEl>
                                          <p:spTgt spid="24"/>
                                        </p:tgtEl>
                                        <p:attrNameLst>
                                          <p:attrName>ppt_w</p:attrName>
                                        </p:attrNameLst>
                                      </p:cBhvr>
                                      <p:tavLst>
                                        <p:tav tm="0">
                                          <p:val>
                                            <p:fltVal val="0"/>
                                          </p:val>
                                        </p:tav>
                                        <p:tav tm="100000">
                                          <p:val>
                                            <p:strVal val="#ppt_w"/>
                                          </p:val>
                                        </p:tav>
                                      </p:tavLst>
                                    </p:anim>
                                    <p:anim calcmode="lin" valueType="num">
                                      <p:cBhvr>
                                        <p:cTn id="107" dur="1000" fill="hold"/>
                                        <p:tgtEl>
                                          <p:spTgt spid="24"/>
                                        </p:tgtEl>
                                        <p:attrNameLst>
                                          <p:attrName>ppt_h</p:attrName>
                                        </p:attrNameLst>
                                      </p:cBhvr>
                                      <p:tavLst>
                                        <p:tav tm="0">
                                          <p:val>
                                            <p:fltVal val="0"/>
                                          </p:val>
                                        </p:tav>
                                        <p:tav tm="100000">
                                          <p:val>
                                            <p:strVal val="#ppt_h"/>
                                          </p:val>
                                        </p:tav>
                                      </p:tavLst>
                                    </p:anim>
                                    <p:anim calcmode="lin" valueType="num">
                                      <p:cBhvr>
                                        <p:cTn id="108" dur="1000" fill="hold"/>
                                        <p:tgtEl>
                                          <p:spTgt spid="24"/>
                                        </p:tgtEl>
                                        <p:attrNameLst>
                                          <p:attrName>style.rotation</p:attrName>
                                        </p:attrNameLst>
                                      </p:cBhvr>
                                      <p:tavLst>
                                        <p:tav tm="0">
                                          <p:val>
                                            <p:fltVal val="90"/>
                                          </p:val>
                                        </p:tav>
                                        <p:tav tm="100000">
                                          <p:val>
                                            <p:fltVal val="0"/>
                                          </p:val>
                                        </p:tav>
                                      </p:tavLst>
                                    </p:anim>
                                    <p:animEffect transition="in" filter="fade">
                                      <p:cBhvr>
                                        <p:cTn id="109" dur="1000"/>
                                        <p:tgtEl>
                                          <p:spTgt spid="24"/>
                                        </p:tgtEl>
                                      </p:cBhvr>
                                    </p:animEffect>
                                  </p:childTnLst>
                                </p:cTn>
                              </p:par>
                              <p:par>
                                <p:cTn id="110" presetID="31" presetClass="entr" presetSubtype="0" fill="hold" grpId="0" nodeType="withEffect">
                                  <p:stCondLst>
                                    <p:cond delay="0"/>
                                  </p:stCondLst>
                                  <p:childTnLst>
                                    <p:set>
                                      <p:cBhvr>
                                        <p:cTn id="111" dur="1" fill="hold">
                                          <p:stCondLst>
                                            <p:cond delay="0"/>
                                          </p:stCondLst>
                                        </p:cTn>
                                        <p:tgtEl>
                                          <p:spTgt spid="25"/>
                                        </p:tgtEl>
                                        <p:attrNameLst>
                                          <p:attrName>style.visibility</p:attrName>
                                        </p:attrNameLst>
                                      </p:cBhvr>
                                      <p:to>
                                        <p:strVal val="visible"/>
                                      </p:to>
                                    </p:set>
                                    <p:anim calcmode="lin" valueType="num">
                                      <p:cBhvr>
                                        <p:cTn id="112" dur="1000" fill="hold"/>
                                        <p:tgtEl>
                                          <p:spTgt spid="25"/>
                                        </p:tgtEl>
                                        <p:attrNameLst>
                                          <p:attrName>ppt_w</p:attrName>
                                        </p:attrNameLst>
                                      </p:cBhvr>
                                      <p:tavLst>
                                        <p:tav tm="0">
                                          <p:val>
                                            <p:fltVal val="0"/>
                                          </p:val>
                                        </p:tav>
                                        <p:tav tm="100000">
                                          <p:val>
                                            <p:strVal val="#ppt_w"/>
                                          </p:val>
                                        </p:tav>
                                      </p:tavLst>
                                    </p:anim>
                                    <p:anim calcmode="lin" valueType="num">
                                      <p:cBhvr>
                                        <p:cTn id="113" dur="1000" fill="hold"/>
                                        <p:tgtEl>
                                          <p:spTgt spid="25"/>
                                        </p:tgtEl>
                                        <p:attrNameLst>
                                          <p:attrName>ppt_h</p:attrName>
                                        </p:attrNameLst>
                                      </p:cBhvr>
                                      <p:tavLst>
                                        <p:tav tm="0">
                                          <p:val>
                                            <p:fltVal val="0"/>
                                          </p:val>
                                        </p:tav>
                                        <p:tav tm="100000">
                                          <p:val>
                                            <p:strVal val="#ppt_h"/>
                                          </p:val>
                                        </p:tav>
                                      </p:tavLst>
                                    </p:anim>
                                    <p:anim calcmode="lin" valueType="num">
                                      <p:cBhvr>
                                        <p:cTn id="114" dur="1000" fill="hold"/>
                                        <p:tgtEl>
                                          <p:spTgt spid="25"/>
                                        </p:tgtEl>
                                        <p:attrNameLst>
                                          <p:attrName>style.rotation</p:attrName>
                                        </p:attrNameLst>
                                      </p:cBhvr>
                                      <p:tavLst>
                                        <p:tav tm="0">
                                          <p:val>
                                            <p:fltVal val="90"/>
                                          </p:val>
                                        </p:tav>
                                        <p:tav tm="100000">
                                          <p:val>
                                            <p:fltVal val="0"/>
                                          </p:val>
                                        </p:tav>
                                      </p:tavLst>
                                    </p:anim>
                                    <p:animEffect transition="in" filter="fade">
                                      <p:cBhvr>
                                        <p:cTn id="115" dur="1000"/>
                                        <p:tgtEl>
                                          <p:spTgt spid="25"/>
                                        </p:tgtEl>
                                      </p:cBhvr>
                                    </p:animEffect>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fade">
                                      <p:cBhvr>
                                        <p:cTn id="120" dur="1000"/>
                                        <p:tgtEl>
                                          <p:spTgt spid="27"/>
                                        </p:tgtEl>
                                      </p:cBhvr>
                                    </p:animEffect>
                                    <p:anim calcmode="lin" valueType="num">
                                      <p:cBhvr>
                                        <p:cTn id="121" dur="1000" fill="hold"/>
                                        <p:tgtEl>
                                          <p:spTgt spid="27"/>
                                        </p:tgtEl>
                                        <p:attrNameLst>
                                          <p:attrName>ppt_x</p:attrName>
                                        </p:attrNameLst>
                                      </p:cBhvr>
                                      <p:tavLst>
                                        <p:tav tm="0">
                                          <p:val>
                                            <p:strVal val="#ppt_x"/>
                                          </p:val>
                                        </p:tav>
                                        <p:tav tm="100000">
                                          <p:val>
                                            <p:strVal val="#ppt_x"/>
                                          </p:val>
                                        </p:tav>
                                      </p:tavLst>
                                    </p:anim>
                                    <p:anim calcmode="lin" valueType="num">
                                      <p:cBhvr>
                                        <p:cTn id="122" dur="1000" fill="hold"/>
                                        <p:tgtEl>
                                          <p:spTgt spid="27"/>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28"/>
                                        </p:tgtEl>
                                        <p:attrNameLst>
                                          <p:attrName>style.visibility</p:attrName>
                                        </p:attrNameLst>
                                      </p:cBhvr>
                                      <p:to>
                                        <p:strVal val="visible"/>
                                      </p:to>
                                    </p:set>
                                    <p:animEffect transition="in" filter="fade">
                                      <p:cBhvr>
                                        <p:cTn id="125" dur="1000"/>
                                        <p:tgtEl>
                                          <p:spTgt spid="28"/>
                                        </p:tgtEl>
                                      </p:cBhvr>
                                    </p:animEffect>
                                    <p:anim calcmode="lin" valueType="num">
                                      <p:cBhvr>
                                        <p:cTn id="126" dur="1000" fill="hold"/>
                                        <p:tgtEl>
                                          <p:spTgt spid="28"/>
                                        </p:tgtEl>
                                        <p:attrNameLst>
                                          <p:attrName>ppt_x</p:attrName>
                                        </p:attrNameLst>
                                      </p:cBhvr>
                                      <p:tavLst>
                                        <p:tav tm="0">
                                          <p:val>
                                            <p:strVal val="#ppt_x"/>
                                          </p:val>
                                        </p:tav>
                                        <p:tav tm="100000">
                                          <p:val>
                                            <p:strVal val="#ppt_x"/>
                                          </p:val>
                                        </p:tav>
                                      </p:tavLst>
                                    </p:anim>
                                    <p:anim calcmode="lin" valueType="num">
                                      <p:cBhvr>
                                        <p:cTn id="127" dur="1000" fill="hold"/>
                                        <p:tgtEl>
                                          <p:spTgt spid="28"/>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fade">
                                      <p:cBhvr>
                                        <p:cTn id="130" dur="1000"/>
                                        <p:tgtEl>
                                          <p:spTgt spid="29"/>
                                        </p:tgtEl>
                                      </p:cBhvr>
                                    </p:animEffect>
                                    <p:anim calcmode="lin" valueType="num">
                                      <p:cBhvr>
                                        <p:cTn id="131" dur="1000" fill="hold"/>
                                        <p:tgtEl>
                                          <p:spTgt spid="29"/>
                                        </p:tgtEl>
                                        <p:attrNameLst>
                                          <p:attrName>ppt_x</p:attrName>
                                        </p:attrNameLst>
                                      </p:cBhvr>
                                      <p:tavLst>
                                        <p:tav tm="0">
                                          <p:val>
                                            <p:strVal val="#ppt_x"/>
                                          </p:val>
                                        </p:tav>
                                        <p:tav tm="100000">
                                          <p:val>
                                            <p:strVal val="#ppt_x"/>
                                          </p:val>
                                        </p:tav>
                                      </p:tavLst>
                                    </p:anim>
                                    <p:anim calcmode="lin" valueType="num">
                                      <p:cBhvr>
                                        <p:cTn id="1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5" presetClass="entr" presetSubtype="0" fill="hold" nodeType="clickEffect">
                                  <p:stCondLst>
                                    <p:cond delay="0"/>
                                  </p:stCondLst>
                                  <p:childTnLst>
                                    <p:set>
                                      <p:cBhvr>
                                        <p:cTn id="136" dur="1" fill="hold">
                                          <p:stCondLst>
                                            <p:cond delay="0"/>
                                          </p:stCondLst>
                                        </p:cTn>
                                        <p:tgtEl>
                                          <p:spTgt spid="38"/>
                                        </p:tgtEl>
                                        <p:attrNameLst>
                                          <p:attrName>style.visibility</p:attrName>
                                        </p:attrNameLst>
                                      </p:cBhvr>
                                      <p:to>
                                        <p:strVal val="visible"/>
                                      </p:to>
                                    </p:set>
                                    <p:animEffect transition="in" filter="fade">
                                      <p:cBhvr>
                                        <p:cTn id="137" dur="2000"/>
                                        <p:tgtEl>
                                          <p:spTgt spid="38"/>
                                        </p:tgtEl>
                                      </p:cBhvr>
                                    </p:animEffect>
                                    <p:anim calcmode="lin" valueType="num">
                                      <p:cBhvr>
                                        <p:cTn id="138" dur="2000" fill="hold"/>
                                        <p:tgtEl>
                                          <p:spTgt spid="38"/>
                                        </p:tgtEl>
                                        <p:attrNameLst>
                                          <p:attrName>ppt_w</p:attrName>
                                        </p:attrNameLst>
                                      </p:cBhvr>
                                      <p:tavLst>
                                        <p:tav tm="0" fmla="#ppt_w*sin(2.5*pi*$)">
                                          <p:val>
                                            <p:fltVal val="0"/>
                                          </p:val>
                                        </p:tav>
                                        <p:tav tm="100000">
                                          <p:val>
                                            <p:fltVal val="1"/>
                                          </p:val>
                                        </p:tav>
                                      </p:tavLst>
                                    </p:anim>
                                    <p:anim calcmode="lin" valueType="num">
                                      <p:cBhvr>
                                        <p:cTn id="139" dur="2000" fill="hold"/>
                                        <p:tgtEl>
                                          <p:spTgt spid="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40" repeatCount="indefinite" fill="remove" display="0">
                  <p:stCondLst>
                    <p:cond delay="indefinite"/>
                  </p:stCondLst>
                  <p:endCondLst>
                    <p:cond evt="onStopAudio" delay="0">
                      <p:tgtEl>
                        <p:sldTgt/>
                      </p:tgtEl>
                    </p:cond>
                  </p:endCondLst>
                </p:cTn>
                <p:tgtEl>
                  <p:spTgt spid="39"/>
                </p:tgtEl>
              </p:cMediaNode>
            </p:audio>
          </p:childTnLst>
        </p:cTn>
      </p:par>
    </p:tnLst>
    <p:bldLst>
      <p:bldP spid="16" grpId="0"/>
      <p:bldP spid="17" grpId="0"/>
      <p:bldP spid="18" grpId="0" animBg="1"/>
      <p:bldP spid="22" grpId="0" animBg="1"/>
      <p:bldP spid="23" grpId="0" animBg="1"/>
      <p:bldP spid="24" grpId="0" animBg="1"/>
      <p:bldP spid="25" grpId="0" animBg="1"/>
      <p:bldP spid="27" grpId="0"/>
      <p:bldP spid="28" grpId="0"/>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84AB64C3-B371-D2BF-47FE-7BE20F378ADA}"/>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D4EE0596-4E08-4C77-ED48-D50F7F0DF489}"/>
              </a:ext>
            </a:extLst>
          </p:cNvPr>
          <p:cNvSpPr txBox="1"/>
          <p:nvPr/>
        </p:nvSpPr>
        <p:spPr>
          <a:xfrm>
            <a:off x="3496210" y="85962"/>
            <a:ext cx="7824282" cy="684803"/>
          </a:xfrm>
          <a:prstGeom prst="rect">
            <a:avLst/>
          </a:prstGeom>
          <a:noFill/>
        </p:spPr>
        <p:txBody>
          <a:bodyPr wrap="square" rtlCol="0">
            <a:spAutoFit/>
          </a:bodyPr>
          <a:lstStyle/>
          <a:p>
            <a:r>
              <a:rPr lang="it-IT" sz="3850" dirty="0">
                <a:solidFill>
                  <a:schemeClr val="bg1"/>
                </a:solidFill>
                <a:latin typeface="Comic Sans MS" panose="030F0702030302020204" pitchFamily="66" charset="0"/>
              </a:rPr>
              <a:t>NINO NON È WILLIAM AFTON </a:t>
            </a:r>
          </a:p>
        </p:txBody>
      </p:sp>
      <p:sp>
        <p:nvSpPr>
          <p:cNvPr id="16" name="CasellaDiTesto 15">
            <a:extLst>
              <a:ext uri="{FF2B5EF4-FFF2-40B4-BE49-F238E27FC236}">
                <a16:creationId xmlns:a16="http://schemas.microsoft.com/office/drawing/2014/main" id="{B4F2E92B-30A5-A35B-A626-B82CE47487C0}"/>
              </a:ext>
            </a:extLst>
          </p:cNvPr>
          <p:cNvSpPr txBox="1"/>
          <p:nvPr/>
        </p:nvSpPr>
        <p:spPr>
          <a:xfrm>
            <a:off x="-30093" y="2605776"/>
            <a:ext cx="3800263" cy="1200329"/>
          </a:xfrm>
          <a:prstGeom prst="rect">
            <a:avLst/>
          </a:prstGeom>
          <a:noFill/>
        </p:spPr>
        <p:txBody>
          <a:bodyPr wrap="square" rtlCol="0">
            <a:spAutoFit/>
          </a:bodyPr>
          <a:lstStyle/>
          <a:p>
            <a:pPr algn="just"/>
            <a:r>
              <a:rPr lang="it-IT" dirty="0">
                <a:solidFill>
                  <a:schemeClr val="bg1"/>
                </a:solidFill>
                <a:latin typeface="Carlito" panose="020F0502020204030204" pitchFamily="34" charset="0"/>
                <a:cs typeface="Carlito" panose="020F0502020204030204" pitchFamily="34" charset="0"/>
              </a:rPr>
              <a:t>William Afton è conosciuto anche col soprannome di Purple Guy a causa della sua pelle viola. Tuttavia, è risaputo che Nino è nero, non viola!</a:t>
            </a:r>
          </a:p>
        </p:txBody>
      </p:sp>
      <p:sp>
        <p:nvSpPr>
          <p:cNvPr id="17" name="CasellaDiTesto 16">
            <a:extLst>
              <a:ext uri="{FF2B5EF4-FFF2-40B4-BE49-F238E27FC236}">
                <a16:creationId xmlns:a16="http://schemas.microsoft.com/office/drawing/2014/main" id="{A1627F36-A3FF-2FC3-AC9C-0F1C0C7C7875}"/>
              </a:ext>
            </a:extLst>
          </p:cNvPr>
          <p:cNvSpPr txBox="1"/>
          <p:nvPr/>
        </p:nvSpPr>
        <p:spPr>
          <a:xfrm>
            <a:off x="815338" y="2024727"/>
            <a:ext cx="3227861" cy="523220"/>
          </a:xfrm>
          <a:prstGeom prst="rect">
            <a:avLst/>
          </a:prstGeom>
          <a:noFill/>
        </p:spPr>
        <p:txBody>
          <a:bodyPr wrap="square" rtlCol="0">
            <a:spAutoFit/>
          </a:bodyPr>
          <a:lstStyle/>
          <a:p>
            <a:r>
              <a:rPr lang="it-IT" sz="2800" dirty="0">
                <a:solidFill>
                  <a:schemeClr val="bg1"/>
                </a:solidFill>
                <a:latin typeface="Franklin Gothic Demi" panose="020B0703020102020204" pitchFamily="34" charset="0"/>
              </a:rPr>
              <a:t>NINO NON È VIOLA </a:t>
            </a:r>
          </a:p>
        </p:txBody>
      </p:sp>
      <p:sp>
        <p:nvSpPr>
          <p:cNvPr id="27" name="CasellaDiTesto 26">
            <a:extLst>
              <a:ext uri="{FF2B5EF4-FFF2-40B4-BE49-F238E27FC236}">
                <a16:creationId xmlns:a16="http://schemas.microsoft.com/office/drawing/2014/main" id="{1CBDDECA-10EB-BBF9-50D0-12B62C814C82}"/>
              </a:ext>
            </a:extLst>
          </p:cNvPr>
          <p:cNvSpPr txBox="1"/>
          <p:nvPr/>
        </p:nvSpPr>
        <p:spPr>
          <a:xfrm>
            <a:off x="-8671" y="4965582"/>
            <a:ext cx="4073292" cy="1754326"/>
          </a:xfrm>
          <a:prstGeom prst="rect">
            <a:avLst/>
          </a:prstGeom>
          <a:noFill/>
        </p:spPr>
        <p:txBody>
          <a:bodyPr wrap="square" rtlCol="0">
            <a:spAutoFit/>
          </a:bodyPr>
          <a:lstStyle/>
          <a:p>
            <a:pPr algn="just"/>
            <a:r>
              <a:rPr lang="it-IT" dirty="0">
                <a:solidFill>
                  <a:schemeClr val="bg1"/>
                </a:solidFill>
                <a:latin typeface="Carlito" panose="020F0502020204030204" pitchFamily="34" charset="0"/>
                <a:cs typeface="Carlito" panose="020F0502020204030204" pitchFamily="34" charset="0"/>
              </a:rPr>
              <a:t>Una delle prove più famose sul fatto che Nino sia William Afton è la sua confermata presenza durante il morso dell’87, Tuttavia, in questa foto assolutamente vera, si può notare che Nino si stava solo facendo gli affari suoi.</a:t>
            </a:r>
          </a:p>
        </p:txBody>
      </p:sp>
      <p:sp>
        <p:nvSpPr>
          <p:cNvPr id="28" name="CasellaDiTesto 27">
            <a:extLst>
              <a:ext uri="{FF2B5EF4-FFF2-40B4-BE49-F238E27FC236}">
                <a16:creationId xmlns:a16="http://schemas.microsoft.com/office/drawing/2014/main" id="{B872B26B-5185-3F22-E244-A9D3B3654949}"/>
              </a:ext>
            </a:extLst>
          </p:cNvPr>
          <p:cNvSpPr txBox="1"/>
          <p:nvPr/>
        </p:nvSpPr>
        <p:spPr>
          <a:xfrm>
            <a:off x="778213" y="4295137"/>
            <a:ext cx="2510793" cy="492443"/>
          </a:xfrm>
          <a:prstGeom prst="rect">
            <a:avLst/>
          </a:prstGeom>
          <a:noFill/>
        </p:spPr>
        <p:txBody>
          <a:bodyPr wrap="square" rtlCol="0">
            <a:spAutoFit/>
          </a:bodyPr>
          <a:lstStyle/>
          <a:p>
            <a:r>
              <a:rPr lang="it-IT" sz="2600" dirty="0">
                <a:solidFill>
                  <a:schemeClr val="bg1"/>
                </a:solidFill>
                <a:latin typeface="Franklin Gothic Demi" panose="020B0703020102020204" pitchFamily="34" charset="0"/>
              </a:rPr>
              <a:t>THE BITE OF 87</a:t>
            </a:r>
          </a:p>
        </p:txBody>
      </p:sp>
      <p:sp>
        <p:nvSpPr>
          <p:cNvPr id="29" name="Ovale 28">
            <a:extLst>
              <a:ext uri="{FF2B5EF4-FFF2-40B4-BE49-F238E27FC236}">
                <a16:creationId xmlns:a16="http://schemas.microsoft.com/office/drawing/2014/main" id="{EC0BD9AD-522A-256E-7833-51BF75867C53}"/>
              </a:ext>
            </a:extLst>
          </p:cNvPr>
          <p:cNvSpPr/>
          <p:nvPr/>
        </p:nvSpPr>
        <p:spPr>
          <a:xfrm>
            <a:off x="58213" y="4181359"/>
            <a:ext cx="720000" cy="720000"/>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400" dirty="0">
                <a:solidFill>
                  <a:schemeClr val="tx1"/>
                </a:solidFill>
              </a:rPr>
              <a:t>4</a:t>
            </a:r>
          </a:p>
        </p:txBody>
      </p:sp>
      <p:sp>
        <p:nvSpPr>
          <p:cNvPr id="30" name="Ovale 29">
            <a:extLst>
              <a:ext uri="{FF2B5EF4-FFF2-40B4-BE49-F238E27FC236}">
                <a16:creationId xmlns:a16="http://schemas.microsoft.com/office/drawing/2014/main" id="{2DF189D9-B56F-D4D9-67AC-DB30F301181D}"/>
              </a:ext>
            </a:extLst>
          </p:cNvPr>
          <p:cNvSpPr/>
          <p:nvPr/>
        </p:nvSpPr>
        <p:spPr>
          <a:xfrm>
            <a:off x="61729" y="1926337"/>
            <a:ext cx="720000" cy="720000"/>
          </a:xfrm>
          <a:prstGeom prst="ellipse">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400" dirty="0">
                <a:solidFill>
                  <a:schemeClr val="tx1"/>
                </a:solidFill>
              </a:rPr>
              <a:t>3</a:t>
            </a:r>
          </a:p>
        </p:txBody>
      </p:sp>
      <p:pic>
        <p:nvPicPr>
          <p:cNvPr id="3" name="Immagine 2" descr="Immagine che contiene persona, vestiti, muro, interno&#10;&#10;Il contenuto generato dall'IA potrebbe non essere corretto.">
            <a:extLst>
              <a:ext uri="{FF2B5EF4-FFF2-40B4-BE49-F238E27FC236}">
                <a16:creationId xmlns:a16="http://schemas.microsoft.com/office/drawing/2014/main" id="{BDBAFA5F-28A0-1866-F269-00F2F9326567}"/>
              </a:ext>
            </a:extLst>
          </p:cNvPr>
          <p:cNvPicPr>
            <a:picLocks noChangeAspect="1"/>
          </p:cNvPicPr>
          <p:nvPr/>
        </p:nvPicPr>
        <p:blipFill rotWithShape="1">
          <a:blip r:embed="rId4">
            <a:extLst>
              <a:ext uri="{28A0092B-C50C-407E-A947-70E740481C1C}">
                <a14:useLocalDpi xmlns:a14="http://schemas.microsoft.com/office/drawing/2010/main" val="0"/>
              </a:ext>
            </a:extLst>
          </a:blip>
          <a:srcRect l="19894" t="8814" r="20744" b="32235"/>
          <a:stretch>
            <a:fillRect/>
          </a:stretch>
        </p:blipFill>
        <p:spPr>
          <a:xfrm>
            <a:off x="4751224" y="859749"/>
            <a:ext cx="1577588" cy="1569107"/>
          </a:xfrm>
          <a:prstGeom prst="rect">
            <a:avLst/>
          </a:prstGeom>
        </p:spPr>
      </p:pic>
      <p:pic>
        <p:nvPicPr>
          <p:cNvPr id="2050" name="Picture 2" descr="LeBron James - Wikipedia">
            <a:extLst>
              <a:ext uri="{FF2B5EF4-FFF2-40B4-BE49-F238E27FC236}">
                <a16:creationId xmlns:a16="http://schemas.microsoft.com/office/drawing/2014/main" id="{D76B658E-6B92-0633-C07D-4C05FD962A6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766" b="20791"/>
          <a:stretch>
            <a:fillRect/>
          </a:stretch>
        </p:blipFill>
        <p:spPr bwMode="auto">
          <a:xfrm>
            <a:off x="7408351" y="859749"/>
            <a:ext cx="1577587" cy="15691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lliam Afton | Freddy Fazbear's Pizza Wiki | Fandom">
            <a:extLst>
              <a:ext uri="{FF2B5EF4-FFF2-40B4-BE49-F238E27FC236}">
                <a16:creationId xmlns:a16="http://schemas.microsoft.com/office/drawing/2014/main" id="{BABB8840-C9B9-F10F-B561-B369DD7D62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8410" y="807824"/>
            <a:ext cx="989057" cy="1672955"/>
          </a:xfrm>
          <a:prstGeom prst="rect">
            <a:avLst/>
          </a:prstGeom>
          <a:noFill/>
          <a:extLst>
            <a:ext uri="{909E8E84-426E-40DD-AFC4-6F175D3DCCD1}">
              <a14:hiddenFill xmlns:a14="http://schemas.microsoft.com/office/drawing/2010/main">
                <a:solidFill>
                  <a:srgbClr val="FFFFFF"/>
                </a:solidFill>
              </a14:hiddenFill>
            </a:ext>
          </a:extLst>
        </p:spPr>
      </p:pic>
      <p:sp>
        <p:nvSpPr>
          <p:cNvPr id="6" name="Ovale 5">
            <a:extLst>
              <a:ext uri="{FF2B5EF4-FFF2-40B4-BE49-F238E27FC236}">
                <a16:creationId xmlns:a16="http://schemas.microsoft.com/office/drawing/2014/main" id="{ED41B47E-CB9A-44B2-5549-48A47B76D4C1}"/>
              </a:ext>
            </a:extLst>
          </p:cNvPr>
          <p:cNvSpPr/>
          <p:nvPr/>
        </p:nvSpPr>
        <p:spPr>
          <a:xfrm>
            <a:off x="6196797" y="2526034"/>
            <a:ext cx="720000" cy="720000"/>
          </a:xfrm>
          <a:prstGeom prst="ellipse">
            <a:avLst/>
          </a:prstGeom>
          <a:solidFill>
            <a:srgbClr val="835A45"/>
          </a:solidFill>
          <a:ln w="762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a:extLst>
              <a:ext uri="{FF2B5EF4-FFF2-40B4-BE49-F238E27FC236}">
                <a16:creationId xmlns:a16="http://schemas.microsoft.com/office/drawing/2014/main" id="{28ED222F-10BB-6271-31AD-294F0A6397A8}"/>
              </a:ext>
            </a:extLst>
          </p:cNvPr>
          <p:cNvSpPr/>
          <p:nvPr/>
        </p:nvSpPr>
        <p:spPr>
          <a:xfrm>
            <a:off x="7747144" y="2526034"/>
            <a:ext cx="720000" cy="720000"/>
          </a:xfrm>
          <a:prstGeom prst="ellipse">
            <a:avLst/>
          </a:prstGeom>
          <a:solidFill>
            <a:srgbClr val="BD967F"/>
          </a:solidFill>
          <a:ln w="762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99A83B42-5759-D136-F993-CB17F54A44EA}"/>
              </a:ext>
            </a:extLst>
          </p:cNvPr>
          <p:cNvSpPr/>
          <p:nvPr/>
        </p:nvSpPr>
        <p:spPr>
          <a:xfrm>
            <a:off x="9219888" y="2526034"/>
            <a:ext cx="720000" cy="720000"/>
          </a:xfrm>
          <a:prstGeom prst="ellipse">
            <a:avLst/>
          </a:prstGeom>
          <a:solidFill>
            <a:srgbClr val="704A97"/>
          </a:solidFill>
          <a:ln w="7620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diritto 11">
            <a:extLst>
              <a:ext uri="{FF2B5EF4-FFF2-40B4-BE49-F238E27FC236}">
                <a16:creationId xmlns:a16="http://schemas.microsoft.com/office/drawing/2014/main" id="{4D1B44BD-EC52-F6ED-10CF-A3BB5221069A}"/>
              </a:ext>
            </a:extLst>
          </p:cNvPr>
          <p:cNvCxnSpPr>
            <a:cxnSpLocks/>
            <a:endCxn id="6" idx="1"/>
          </p:cNvCxnSpPr>
          <p:nvPr/>
        </p:nvCxnSpPr>
        <p:spPr>
          <a:xfrm>
            <a:off x="5537723" y="1432177"/>
            <a:ext cx="764516" cy="1199299"/>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Connettore diritto 19">
            <a:extLst>
              <a:ext uri="{FF2B5EF4-FFF2-40B4-BE49-F238E27FC236}">
                <a16:creationId xmlns:a16="http://schemas.microsoft.com/office/drawing/2014/main" id="{A85060B3-83E0-5CEF-71E3-BCA55D00AFC4}"/>
              </a:ext>
            </a:extLst>
          </p:cNvPr>
          <p:cNvCxnSpPr>
            <a:cxnSpLocks/>
            <a:stCxn id="6" idx="0"/>
          </p:cNvCxnSpPr>
          <p:nvPr/>
        </p:nvCxnSpPr>
        <p:spPr>
          <a:xfrm flipH="1">
            <a:off x="6554502" y="2526034"/>
            <a:ext cx="229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Connettore diritto 30">
            <a:extLst>
              <a:ext uri="{FF2B5EF4-FFF2-40B4-BE49-F238E27FC236}">
                <a16:creationId xmlns:a16="http://schemas.microsoft.com/office/drawing/2014/main" id="{C8BFC7BB-2C08-31AA-9A96-6FE56856A9B0}"/>
              </a:ext>
            </a:extLst>
          </p:cNvPr>
          <p:cNvCxnSpPr>
            <a:cxnSpLocks/>
          </p:cNvCxnSpPr>
          <p:nvPr/>
        </p:nvCxnSpPr>
        <p:spPr>
          <a:xfrm>
            <a:off x="5540018" y="1432177"/>
            <a:ext cx="1014484" cy="109385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nettore diritto 37">
            <a:extLst>
              <a:ext uri="{FF2B5EF4-FFF2-40B4-BE49-F238E27FC236}">
                <a16:creationId xmlns:a16="http://schemas.microsoft.com/office/drawing/2014/main" id="{FF28B5D3-8153-C087-EA89-1E0EADC12CE9}"/>
              </a:ext>
            </a:extLst>
          </p:cNvPr>
          <p:cNvCxnSpPr>
            <a:cxnSpLocks/>
            <a:endCxn id="8" idx="0"/>
          </p:cNvCxnSpPr>
          <p:nvPr/>
        </p:nvCxnSpPr>
        <p:spPr>
          <a:xfrm flipH="1">
            <a:off x="8107144" y="1541359"/>
            <a:ext cx="644647" cy="98467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Connettore diritto 40">
            <a:extLst>
              <a:ext uri="{FF2B5EF4-FFF2-40B4-BE49-F238E27FC236}">
                <a16:creationId xmlns:a16="http://schemas.microsoft.com/office/drawing/2014/main" id="{9E076331-A4BD-EECA-31A0-69A737CF68DD}"/>
              </a:ext>
            </a:extLst>
          </p:cNvPr>
          <p:cNvCxnSpPr>
            <a:cxnSpLocks/>
            <a:endCxn id="8" idx="7"/>
          </p:cNvCxnSpPr>
          <p:nvPr/>
        </p:nvCxnSpPr>
        <p:spPr>
          <a:xfrm flipH="1">
            <a:off x="8361702" y="1541358"/>
            <a:ext cx="390089" cy="109011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Connettore diritto 43">
            <a:extLst>
              <a:ext uri="{FF2B5EF4-FFF2-40B4-BE49-F238E27FC236}">
                <a16:creationId xmlns:a16="http://schemas.microsoft.com/office/drawing/2014/main" id="{877C83DB-A67F-BDE0-630A-0E7849F76BC9}"/>
              </a:ext>
            </a:extLst>
          </p:cNvPr>
          <p:cNvCxnSpPr>
            <a:cxnSpLocks/>
            <a:endCxn id="9" idx="0"/>
          </p:cNvCxnSpPr>
          <p:nvPr/>
        </p:nvCxnSpPr>
        <p:spPr>
          <a:xfrm flipH="1">
            <a:off x="9579888" y="1644301"/>
            <a:ext cx="1244308" cy="881733"/>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Connettore diritto 44">
            <a:extLst>
              <a:ext uri="{FF2B5EF4-FFF2-40B4-BE49-F238E27FC236}">
                <a16:creationId xmlns:a16="http://schemas.microsoft.com/office/drawing/2014/main" id="{98E8D90A-0CB4-54C3-8CF4-788C092F5FE6}"/>
              </a:ext>
            </a:extLst>
          </p:cNvPr>
          <p:cNvCxnSpPr>
            <a:cxnSpLocks/>
            <a:stCxn id="9" idx="7"/>
          </p:cNvCxnSpPr>
          <p:nvPr/>
        </p:nvCxnSpPr>
        <p:spPr>
          <a:xfrm flipV="1">
            <a:off x="9834446" y="1644301"/>
            <a:ext cx="1016005" cy="98717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7">
            <p14:nvContentPartPr>
              <p14:cNvPr id="51" name="Input penna 50">
                <a:extLst>
                  <a:ext uri="{FF2B5EF4-FFF2-40B4-BE49-F238E27FC236}">
                    <a16:creationId xmlns:a16="http://schemas.microsoft.com/office/drawing/2014/main" id="{2B99B383-F7BC-85C1-16D3-05E6B706F3F2}"/>
                  </a:ext>
                </a:extLst>
              </p14:cNvPr>
              <p14:cNvContentPartPr/>
              <p14:nvPr/>
            </p14:nvContentPartPr>
            <p14:xfrm>
              <a:off x="6178461" y="2302045"/>
              <a:ext cx="138960" cy="226440"/>
            </p14:xfrm>
          </p:contentPart>
        </mc:Choice>
        <mc:Fallback xmlns="">
          <p:pic>
            <p:nvPicPr>
              <p:cNvPr id="51" name="Input penna 50">
                <a:extLst>
                  <a:ext uri="{FF2B5EF4-FFF2-40B4-BE49-F238E27FC236}">
                    <a16:creationId xmlns:a16="http://schemas.microsoft.com/office/drawing/2014/main" id="{2B99B383-F7BC-85C1-16D3-05E6B706F3F2}"/>
                  </a:ext>
                </a:extLst>
              </p:cNvPr>
              <p:cNvPicPr/>
              <p:nvPr/>
            </p:nvPicPr>
            <p:blipFill>
              <a:blip r:embed="rId8"/>
              <a:stretch>
                <a:fillRect/>
              </a:stretch>
            </p:blipFill>
            <p:spPr>
              <a:xfrm>
                <a:off x="6115461" y="2239405"/>
                <a:ext cx="26460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2" name="Input penna 51">
                <a:extLst>
                  <a:ext uri="{FF2B5EF4-FFF2-40B4-BE49-F238E27FC236}">
                    <a16:creationId xmlns:a16="http://schemas.microsoft.com/office/drawing/2014/main" id="{45333823-A11A-FC63-00AB-B116B59359A3}"/>
                  </a:ext>
                </a:extLst>
              </p14:cNvPr>
              <p14:cNvContentPartPr/>
              <p14:nvPr/>
            </p14:nvContentPartPr>
            <p14:xfrm>
              <a:off x="6112581" y="2167765"/>
              <a:ext cx="317880" cy="330120"/>
            </p14:xfrm>
          </p:contentPart>
        </mc:Choice>
        <mc:Fallback xmlns="">
          <p:pic>
            <p:nvPicPr>
              <p:cNvPr id="52" name="Input penna 51">
                <a:extLst>
                  <a:ext uri="{FF2B5EF4-FFF2-40B4-BE49-F238E27FC236}">
                    <a16:creationId xmlns:a16="http://schemas.microsoft.com/office/drawing/2014/main" id="{45333823-A11A-FC63-00AB-B116B59359A3}"/>
                  </a:ext>
                </a:extLst>
              </p:cNvPr>
              <p:cNvPicPr/>
              <p:nvPr/>
            </p:nvPicPr>
            <p:blipFill>
              <a:blip r:embed="rId10"/>
              <a:stretch>
                <a:fillRect/>
              </a:stretch>
            </p:blipFill>
            <p:spPr>
              <a:xfrm>
                <a:off x="6049941" y="2104765"/>
                <a:ext cx="443520" cy="4557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3" name="Input penna 52">
                <a:extLst>
                  <a:ext uri="{FF2B5EF4-FFF2-40B4-BE49-F238E27FC236}">
                    <a16:creationId xmlns:a16="http://schemas.microsoft.com/office/drawing/2014/main" id="{B42AB55A-4E55-D939-3021-9C0FEE3385AC}"/>
                  </a:ext>
                </a:extLst>
              </p14:cNvPr>
              <p14:cNvContentPartPr/>
              <p14:nvPr/>
            </p14:nvContentPartPr>
            <p14:xfrm>
              <a:off x="5672998" y="1611545"/>
              <a:ext cx="437040" cy="547920"/>
            </p14:xfrm>
          </p:contentPart>
        </mc:Choice>
        <mc:Fallback xmlns="">
          <p:pic>
            <p:nvPicPr>
              <p:cNvPr id="53" name="Input penna 52">
                <a:extLst>
                  <a:ext uri="{FF2B5EF4-FFF2-40B4-BE49-F238E27FC236}">
                    <a16:creationId xmlns:a16="http://schemas.microsoft.com/office/drawing/2014/main" id="{B42AB55A-4E55-D939-3021-9C0FEE3385AC}"/>
                  </a:ext>
                </a:extLst>
              </p:cNvPr>
              <p:cNvPicPr/>
              <p:nvPr/>
            </p:nvPicPr>
            <p:blipFill>
              <a:blip r:embed="rId12"/>
              <a:stretch>
                <a:fillRect/>
              </a:stretch>
            </p:blipFill>
            <p:spPr>
              <a:xfrm>
                <a:off x="5655358" y="1593545"/>
                <a:ext cx="472680" cy="583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55" name="Input penna 54">
                <a:extLst>
                  <a:ext uri="{FF2B5EF4-FFF2-40B4-BE49-F238E27FC236}">
                    <a16:creationId xmlns:a16="http://schemas.microsoft.com/office/drawing/2014/main" id="{6E36872B-F9AE-D346-E3BE-8AAF8F16AFEF}"/>
                  </a:ext>
                </a:extLst>
              </p14:cNvPr>
              <p14:cNvContentPartPr/>
              <p14:nvPr/>
            </p14:nvContentPartPr>
            <p14:xfrm>
              <a:off x="8213191" y="2105465"/>
              <a:ext cx="257760" cy="374400"/>
            </p14:xfrm>
          </p:contentPart>
        </mc:Choice>
        <mc:Fallback xmlns="">
          <p:pic>
            <p:nvPicPr>
              <p:cNvPr id="55" name="Input penna 54">
                <a:extLst>
                  <a:ext uri="{FF2B5EF4-FFF2-40B4-BE49-F238E27FC236}">
                    <a16:creationId xmlns:a16="http://schemas.microsoft.com/office/drawing/2014/main" id="{6E36872B-F9AE-D346-E3BE-8AAF8F16AFEF}"/>
                  </a:ext>
                </a:extLst>
              </p:cNvPr>
              <p:cNvPicPr/>
              <p:nvPr/>
            </p:nvPicPr>
            <p:blipFill>
              <a:blip r:embed="rId14"/>
              <a:stretch>
                <a:fillRect/>
              </a:stretch>
            </p:blipFill>
            <p:spPr>
              <a:xfrm>
                <a:off x="8150551" y="2042825"/>
                <a:ext cx="383400" cy="500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6" name="Input penna 55">
                <a:extLst>
                  <a:ext uri="{FF2B5EF4-FFF2-40B4-BE49-F238E27FC236}">
                    <a16:creationId xmlns:a16="http://schemas.microsoft.com/office/drawing/2014/main" id="{8C65C79B-42ED-38A0-69BE-43FF7F267DD1}"/>
                  </a:ext>
                </a:extLst>
              </p14:cNvPr>
              <p14:cNvContentPartPr/>
              <p14:nvPr/>
            </p14:nvContentPartPr>
            <p14:xfrm>
              <a:off x="8320471" y="2237225"/>
              <a:ext cx="80640" cy="289800"/>
            </p14:xfrm>
          </p:contentPart>
        </mc:Choice>
        <mc:Fallback xmlns="">
          <p:pic>
            <p:nvPicPr>
              <p:cNvPr id="56" name="Input penna 55">
                <a:extLst>
                  <a:ext uri="{FF2B5EF4-FFF2-40B4-BE49-F238E27FC236}">
                    <a16:creationId xmlns:a16="http://schemas.microsoft.com/office/drawing/2014/main" id="{8C65C79B-42ED-38A0-69BE-43FF7F267DD1}"/>
                  </a:ext>
                </a:extLst>
              </p:cNvPr>
              <p:cNvPicPr/>
              <p:nvPr/>
            </p:nvPicPr>
            <p:blipFill>
              <a:blip r:embed="rId16"/>
              <a:stretch>
                <a:fillRect/>
              </a:stretch>
            </p:blipFill>
            <p:spPr>
              <a:xfrm>
                <a:off x="8257471" y="2174585"/>
                <a:ext cx="206280" cy="4154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0" name="Input penna 59">
                <a:extLst>
                  <a:ext uri="{FF2B5EF4-FFF2-40B4-BE49-F238E27FC236}">
                    <a16:creationId xmlns:a16="http://schemas.microsoft.com/office/drawing/2014/main" id="{5B35B9FC-F49E-2A3D-7E95-FA9207CF7D6B}"/>
                  </a:ext>
                </a:extLst>
              </p14:cNvPr>
              <p14:cNvContentPartPr/>
              <p14:nvPr/>
            </p14:nvContentPartPr>
            <p14:xfrm>
              <a:off x="8462311" y="1703705"/>
              <a:ext cx="204480" cy="338040"/>
            </p14:xfrm>
          </p:contentPart>
        </mc:Choice>
        <mc:Fallback xmlns="">
          <p:pic>
            <p:nvPicPr>
              <p:cNvPr id="60" name="Input penna 59">
                <a:extLst>
                  <a:ext uri="{FF2B5EF4-FFF2-40B4-BE49-F238E27FC236}">
                    <a16:creationId xmlns:a16="http://schemas.microsoft.com/office/drawing/2014/main" id="{5B35B9FC-F49E-2A3D-7E95-FA9207CF7D6B}"/>
                  </a:ext>
                </a:extLst>
              </p:cNvPr>
              <p:cNvPicPr/>
              <p:nvPr/>
            </p:nvPicPr>
            <p:blipFill>
              <a:blip r:embed="rId18"/>
              <a:stretch>
                <a:fillRect/>
              </a:stretch>
            </p:blipFill>
            <p:spPr>
              <a:xfrm>
                <a:off x="8444671" y="1686065"/>
                <a:ext cx="240120"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2" name="Input penna 61">
                <a:extLst>
                  <a:ext uri="{FF2B5EF4-FFF2-40B4-BE49-F238E27FC236}">
                    <a16:creationId xmlns:a16="http://schemas.microsoft.com/office/drawing/2014/main" id="{3119E76A-9268-660B-6906-6B96FCAFD4C6}"/>
                  </a:ext>
                </a:extLst>
              </p14:cNvPr>
              <p14:cNvContentPartPr/>
              <p14:nvPr/>
            </p14:nvContentPartPr>
            <p14:xfrm>
              <a:off x="8532511" y="1801625"/>
              <a:ext cx="95760" cy="251280"/>
            </p14:xfrm>
          </p:contentPart>
        </mc:Choice>
        <mc:Fallback xmlns="">
          <p:pic>
            <p:nvPicPr>
              <p:cNvPr id="62" name="Input penna 61">
                <a:extLst>
                  <a:ext uri="{FF2B5EF4-FFF2-40B4-BE49-F238E27FC236}">
                    <a16:creationId xmlns:a16="http://schemas.microsoft.com/office/drawing/2014/main" id="{3119E76A-9268-660B-6906-6B96FCAFD4C6}"/>
                  </a:ext>
                </a:extLst>
              </p:cNvPr>
              <p:cNvPicPr/>
              <p:nvPr/>
            </p:nvPicPr>
            <p:blipFill>
              <a:blip r:embed="rId20"/>
              <a:stretch>
                <a:fillRect/>
              </a:stretch>
            </p:blipFill>
            <p:spPr>
              <a:xfrm>
                <a:off x="8514511" y="1783625"/>
                <a:ext cx="13140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3" name="Input penna 62">
                <a:extLst>
                  <a:ext uri="{FF2B5EF4-FFF2-40B4-BE49-F238E27FC236}">
                    <a16:creationId xmlns:a16="http://schemas.microsoft.com/office/drawing/2014/main" id="{0925F16C-332A-00DD-B83C-961044F6D37B}"/>
                  </a:ext>
                </a:extLst>
              </p14:cNvPr>
              <p14:cNvContentPartPr/>
              <p14:nvPr/>
            </p14:nvContentPartPr>
            <p14:xfrm>
              <a:off x="8490031" y="1955705"/>
              <a:ext cx="57960" cy="73800"/>
            </p14:xfrm>
          </p:contentPart>
        </mc:Choice>
        <mc:Fallback xmlns="">
          <p:pic>
            <p:nvPicPr>
              <p:cNvPr id="63" name="Input penna 62">
                <a:extLst>
                  <a:ext uri="{FF2B5EF4-FFF2-40B4-BE49-F238E27FC236}">
                    <a16:creationId xmlns:a16="http://schemas.microsoft.com/office/drawing/2014/main" id="{0925F16C-332A-00DD-B83C-961044F6D37B}"/>
                  </a:ext>
                </a:extLst>
              </p:cNvPr>
              <p:cNvPicPr/>
              <p:nvPr/>
            </p:nvPicPr>
            <p:blipFill>
              <a:blip r:embed="rId22"/>
              <a:stretch>
                <a:fillRect/>
              </a:stretch>
            </p:blipFill>
            <p:spPr>
              <a:xfrm>
                <a:off x="8472031" y="1937705"/>
                <a:ext cx="9360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24" name="Input penna 1023">
                <a:extLst>
                  <a:ext uri="{FF2B5EF4-FFF2-40B4-BE49-F238E27FC236}">
                    <a16:creationId xmlns:a16="http://schemas.microsoft.com/office/drawing/2014/main" id="{C53E46B4-933A-1A95-417A-29C9F39C4143}"/>
                  </a:ext>
                </a:extLst>
              </p14:cNvPr>
              <p14:cNvContentPartPr/>
              <p14:nvPr/>
            </p14:nvContentPartPr>
            <p14:xfrm>
              <a:off x="9667968" y="1735385"/>
              <a:ext cx="1063080" cy="842400"/>
            </p14:xfrm>
          </p:contentPart>
        </mc:Choice>
        <mc:Fallback xmlns="">
          <p:pic>
            <p:nvPicPr>
              <p:cNvPr id="1024" name="Input penna 1023">
                <a:extLst>
                  <a:ext uri="{FF2B5EF4-FFF2-40B4-BE49-F238E27FC236}">
                    <a16:creationId xmlns:a16="http://schemas.microsoft.com/office/drawing/2014/main" id="{C53E46B4-933A-1A95-417A-29C9F39C4143}"/>
                  </a:ext>
                </a:extLst>
              </p:cNvPr>
              <p:cNvPicPr/>
              <p:nvPr/>
            </p:nvPicPr>
            <p:blipFill>
              <a:blip r:embed="rId24"/>
              <a:stretch>
                <a:fillRect/>
              </a:stretch>
            </p:blipFill>
            <p:spPr>
              <a:xfrm>
                <a:off x="9650328" y="1717385"/>
                <a:ext cx="1098720" cy="878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29" name="Input penna 1028">
                <a:extLst>
                  <a:ext uri="{FF2B5EF4-FFF2-40B4-BE49-F238E27FC236}">
                    <a16:creationId xmlns:a16="http://schemas.microsoft.com/office/drawing/2014/main" id="{AA2BE01E-4840-875B-51C5-D30AE167A721}"/>
                  </a:ext>
                </a:extLst>
              </p14:cNvPr>
              <p14:cNvContentPartPr/>
              <p14:nvPr/>
            </p14:nvContentPartPr>
            <p14:xfrm>
              <a:off x="10820688" y="1650425"/>
              <a:ext cx="360" cy="360"/>
            </p14:xfrm>
          </p:contentPart>
        </mc:Choice>
        <mc:Fallback xmlns="">
          <p:pic>
            <p:nvPicPr>
              <p:cNvPr id="1029" name="Input penna 1028">
                <a:extLst>
                  <a:ext uri="{FF2B5EF4-FFF2-40B4-BE49-F238E27FC236}">
                    <a16:creationId xmlns:a16="http://schemas.microsoft.com/office/drawing/2014/main" id="{AA2BE01E-4840-875B-51C5-D30AE167A721}"/>
                  </a:ext>
                </a:extLst>
              </p:cNvPr>
              <p:cNvPicPr/>
              <p:nvPr/>
            </p:nvPicPr>
            <p:blipFill>
              <a:blip r:embed="rId26"/>
              <a:stretch>
                <a:fillRect/>
              </a:stretch>
            </p:blipFill>
            <p:spPr>
              <a:xfrm>
                <a:off x="10802688" y="1632785"/>
                <a:ext cx="36000" cy="36000"/>
              </a:xfrm>
              <a:prstGeom prst="rect">
                <a:avLst/>
              </a:prstGeom>
            </p:spPr>
          </p:pic>
        </mc:Fallback>
      </mc:AlternateContent>
      <p:pic>
        <p:nvPicPr>
          <p:cNvPr id="1035" name="Immagine 1034">
            <a:extLst>
              <a:ext uri="{FF2B5EF4-FFF2-40B4-BE49-F238E27FC236}">
                <a16:creationId xmlns:a16="http://schemas.microsoft.com/office/drawing/2014/main" id="{DF207500-C8F2-B5DA-A0B3-E7519D598282}"/>
              </a:ext>
            </a:extLst>
          </p:cNvPr>
          <p:cNvPicPr>
            <a:picLocks noChangeAspect="1"/>
          </p:cNvPicPr>
          <p:nvPr/>
        </p:nvPicPr>
        <p:blipFill>
          <a:blip r:embed="rId27"/>
          <a:srcRect b="1861"/>
          <a:stretch>
            <a:fillRect/>
          </a:stretch>
        </p:blipFill>
        <p:spPr>
          <a:xfrm>
            <a:off x="-1352" y="0"/>
            <a:ext cx="3228602" cy="1846725"/>
          </a:xfrm>
          <a:prstGeom prst="rect">
            <a:avLst/>
          </a:prstGeom>
        </p:spPr>
      </p:pic>
      <p:pic>
        <p:nvPicPr>
          <p:cNvPr id="1038" name="fnaf2">
            <a:hlinkClick r:id="" action="ppaction://media"/>
            <a:extLst>
              <a:ext uri="{FF2B5EF4-FFF2-40B4-BE49-F238E27FC236}">
                <a16:creationId xmlns:a16="http://schemas.microsoft.com/office/drawing/2014/main" id="{FF0B8DFB-2D28-A822-4299-6367CD3E4D92}"/>
              </a:ext>
            </a:extLst>
          </p:cNvPr>
          <p:cNvPicPr>
            <a:picLocks noChangeAspect="1"/>
          </p:cNvPicPr>
          <p:nvPr>
            <a:audioFile r:link="rId2"/>
            <p:extLst>
              <p:ext uri="{DAA4B4D4-6D71-4841-9C94-3DE7FCFB9230}">
                <p14:media xmlns:p14="http://schemas.microsoft.com/office/powerpoint/2010/main" r:embed="rId1">
                  <p14:fade in="1500"/>
                </p14:media>
              </p:ext>
            </p:extLst>
          </p:nvPr>
        </p:nvPicPr>
        <p:blipFill>
          <a:blip r:embed="rId28"/>
          <a:stretch>
            <a:fillRect/>
          </a:stretch>
        </p:blipFill>
        <p:spPr>
          <a:xfrm>
            <a:off x="11546358" y="6232545"/>
            <a:ext cx="487363" cy="487363"/>
          </a:xfrm>
          <a:prstGeom prst="rect">
            <a:avLst/>
          </a:prstGeom>
        </p:spPr>
      </p:pic>
      <mc:AlternateContent xmlns:mc="http://schemas.openxmlformats.org/markup-compatibility/2006" xmlns:p14="http://schemas.microsoft.com/office/powerpoint/2010/main">
        <mc:Choice Requires="p14">
          <p:contentPart p14:bwMode="auto" r:id="rId29">
            <p14:nvContentPartPr>
              <p14:cNvPr id="1039" name="Input penna 1038">
                <a:extLst>
                  <a:ext uri="{FF2B5EF4-FFF2-40B4-BE49-F238E27FC236}">
                    <a16:creationId xmlns:a16="http://schemas.microsoft.com/office/drawing/2014/main" id="{CA17F954-5377-AF02-5A81-CEB8F12B52C9}"/>
                  </a:ext>
                </a:extLst>
              </p14:cNvPr>
              <p14:cNvContentPartPr/>
              <p14:nvPr/>
            </p14:nvContentPartPr>
            <p14:xfrm>
              <a:off x="5542831" y="1437271"/>
              <a:ext cx="360" cy="360"/>
            </p14:xfrm>
          </p:contentPart>
        </mc:Choice>
        <mc:Fallback xmlns="">
          <p:pic>
            <p:nvPicPr>
              <p:cNvPr id="1039" name="Input penna 1038">
                <a:extLst>
                  <a:ext uri="{FF2B5EF4-FFF2-40B4-BE49-F238E27FC236}">
                    <a16:creationId xmlns:a16="http://schemas.microsoft.com/office/drawing/2014/main" id="{CA17F954-5377-AF02-5A81-CEB8F12B52C9}"/>
                  </a:ext>
                </a:extLst>
              </p:cNvPr>
              <p:cNvPicPr/>
              <p:nvPr/>
            </p:nvPicPr>
            <p:blipFill>
              <a:blip r:embed="rId26"/>
              <a:stretch>
                <a:fillRect/>
              </a:stretch>
            </p:blipFill>
            <p:spPr>
              <a:xfrm>
                <a:off x="5525191" y="141927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041" name="Input penna 1040">
                <a:extLst>
                  <a:ext uri="{FF2B5EF4-FFF2-40B4-BE49-F238E27FC236}">
                    <a16:creationId xmlns:a16="http://schemas.microsoft.com/office/drawing/2014/main" id="{34E1F370-9FFB-F284-353D-D0ECC9290F21}"/>
                  </a:ext>
                </a:extLst>
              </p14:cNvPr>
              <p14:cNvContentPartPr/>
              <p14:nvPr/>
            </p14:nvContentPartPr>
            <p14:xfrm>
              <a:off x="8749351" y="1550671"/>
              <a:ext cx="360" cy="360"/>
            </p14:xfrm>
          </p:contentPart>
        </mc:Choice>
        <mc:Fallback xmlns="">
          <p:pic>
            <p:nvPicPr>
              <p:cNvPr id="1041" name="Input penna 1040">
                <a:extLst>
                  <a:ext uri="{FF2B5EF4-FFF2-40B4-BE49-F238E27FC236}">
                    <a16:creationId xmlns:a16="http://schemas.microsoft.com/office/drawing/2014/main" id="{34E1F370-9FFB-F284-353D-D0ECC9290F21}"/>
                  </a:ext>
                </a:extLst>
              </p:cNvPr>
              <p:cNvPicPr/>
              <p:nvPr/>
            </p:nvPicPr>
            <p:blipFill>
              <a:blip r:embed="rId26"/>
              <a:stretch>
                <a:fillRect/>
              </a:stretch>
            </p:blipFill>
            <p:spPr>
              <a:xfrm>
                <a:off x="8731351" y="1532671"/>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42" name="Input penna 1041">
                <a:extLst>
                  <a:ext uri="{FF2B5EF4-FFF2-40B4-BE49-F238E27FC236}">
                    <a16:creationId xmlns:a16="http://schemas.microsoft.com/office/drawing/2014/main" id="{93953412-0D06-5F2F-D003-3835415FCC29}"/>
                  </a:ext>
                </a:extLst>
              </p14:cNvPr>
              <p14:cNvContentPartPr/>
              <p14:nvPr/>
            </p14:nvContentPartPr>
            <p14:xfrm>
              <a:off x="10840939" y="1646431"/>
              <a:ext cx="360" cy="360"/>
            </p14:xfrm>
          </p:contentPart>
        </mc:Choice>
        <mc:Fallback xmlns="">
          <p:pic>
            <p:nvPicPr>
              <p:cNvPr id="1042" name="Input penna 1041">
                <a:extLst>
                  <a:ext uri="{FF2B5EF4-FFF2-40B4-BE49-F238E27FC236}">
                    <a16:creationId xmlns:a16="http://schemas.microsoft.com/office/drawing/2014/main" id="{93953412-0D06-5F2F-D003-3835415FCC29}"/>
                  </a:ext>
                </a:extLst>
              </p:cNvPr>
              <p:cNvPicPr/>
              <p:nvPr/>
            </p:nvPicPr>
            <p:blipFill>
              <a:blip r:embed="rId26"/>
              <a:stretch>
                <a:fillRect/>
              </a:stretch>
            </p:blipFill>
            <p:spPr>
              <a:xfrm>
                <a:off x="10823299" y="1628431"/>
                <a:ext cx="36000" cy="36000"/>
              </a:xfrm>
              <a:prstGeom prst="rect">
                <a:avLst/>
              </a:prstGeom>
            </p:spPr>
          </p:pic>
        </mc:Fallback>
      </mc:AlternateContent>
      <p:pic>
        <p:nvPicPr>
          <p:cNvPr id="1047" name="Immagine 1046">
            <a:extLst>
              <a:ext uri="{FF2B5EF4-FFF2-40B4-BE49-F238E27FC236}">
                <a16:creationId xmlns:a16="http://schemas.microsoft.com/office/drawing/2014/main" id="{193105DF-B552-1892-2605-F3446F9A2A96}"/>
              </a:ext>
            </a:extLst>
          </p:cNvPr>
          <p:cNvPicPr>
            <a:picLocks noChangeAspect="1"/>
          </p:cNvPicPr>
          <p:nvPr/>
        </p:nvPicPr>
        <p:blipFill>
          <a:blip r:embed="rId32"/>
          <a:stretch>
            <a:fillRect/>
          </a:stretch>
        </p:blipFill>
        <p:spPr>
          <a:xfrm>
            <a:off x="5288999" y="3513209"/>
            <a:ext cx="4720393" cy="3258829"/>
          </a:xfrm>
          <a:prstGeom prst="rect">
            <a:avLst/>
          </a:prstGeom>
        </p:spPr>
      </p:pic>
    </p:spTree>
    <p:extLst>
      <p:ext uri="{BB962C8B-B14F-4D97-AF65-F5344CB8AC3E}">
        <p14:creationId xmlns:p14="http://schemas.microsoft.com/office/powerpoint/2010/main" val="11240676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256" fill="hold"/>
                                        <p:tgtEl>
                                          <p:spTgt spid="103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250"/>
                                        <p:tgtEl>
                                          <p:spTgt spid="3"/>
                                        </p:tgtEl>
                                      </p:cBhvr>
                                    </p:animEffect>
                                  </p:childTnLst>
                                </p:cTn>
                              </p:par>
                              <p:par>
                                <p:cTn id="29" presetID="10"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1250"/>
                                        <p:tgtEl>
                                          <p:spTgt spid="2050"/>
                                        </p:tgtEl>
                                      </p:cBhvr>
                                    </p:animEffect>
                                  </p:childTnLst>
                                </p:cTn>
                              </p:par>
                              <p:par>
                                <p:cTn id="32" presetID="10" presetClass="entr" presetSubtype="0" fill="hold" nodeType="withEffect">
                                  <p:stCondLst>
                                    <p:cond delay="0"/>
                                  </p:stCondLst>
                                  <p:childTnLst>
                                    <p:set>
                                      <p:cBhvr>
                                        <p:cTn id="33" dur="1" fill="hold">
                                          <p:stCondLst>
                                            <p:cond delay="0"/>
                                          </p:stCondLst>
                                        </p:cTn>
                                        <p:tgtEl>
                                          <p:spTgt spid="2054"/>
                                        </p:tgtEl>
                                        <p:attrNameLst>
                                          <p:attrName>style.visibility</p:attrName>
                                        </p:attrNameLst>
                                      </p:cBhvr>
                                      <p:to>
                                        <p:strVal val="visible"/>
                                      </p:to>
                                    </p:set>
                                    <p:animEffect transition="in" filter="fade">
                                      <p:cBhvr>
                                        <p:cTn id="34" dur="1250"/>
                                        <p:tgtEl>
                                          <p:spTgt spid="205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25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25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250"/>
                                        <p:tgtEl>
                                          <p:spTgt spid="9"/>
                                        </p:tgtEl>
                                      </p:cBhvr>
                                    </p:animEffect>
                                  </p:childTnLst>
                                </p:cTn>
                              </p:par>
                              <p:par>
                                <p:cTn id="44" presetID="10"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250"/>
                                        <p:tgtEl>
                                          <p:spTgt spid="12"/>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25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250"/>
                                        <p:tgtEl>
                                          <p:spTgt spid="31"/>
                                        </p:tgtEl>
                                      </p:cBhvr>
                                    </p:animEffect>
                                  </p:childTnLst>
                                </p:cTn>
                              </p:par>
                              <p:par>
                                <p:cTn id="53" presetID="10"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250"/>
                                        <p:tgtEl>
                                          <p:spTgt spid="38"/>
                                        </p:tgtEl>
                                      </p:cBhvr>
                                    </p:animEffect>
                                  </p:childTnLst>
                                </p:cTn>
                              </p:par>
                              <p:par>
                                <p:cTn id="56" presetID="10" presetClass="entr" presetSubtype="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1250"/>
                                        <p:tgtEl>
                                          <p:spTgt spid="41"/>
                                        </p:tgtEl>
                                      </p:cBhvr>
                                    </p:animEffect>
                                  </p:childTnLst>
                                </p:cTn>
                              </p:par>
                              <p:par>
                                <p:cTn id="59" presetID="10"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1250"/>
                                        <p:tgtEl>
                                          <p:spTgt spid="44"/>
                                        </p:tgtEl>
                                      </p:cBhvr>
                                    </p:animEffect>
                                  </p:childTnLst>
                                </p:cTn>
                              </p:par>
                              <p:par>
                                <p:cTn id="62" presetID="10" presetClass="entr" presetSubtype="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1250"/>
                                        <p:tgtEl>
                                          <p:spTgt spid="45"/>
                                        </p:tgtEl>
                                      </p:cBhvr>
                                    </p:animEffect>
                                  </p:childTnLst>
                                </p:cTn>
                              </p:par>
                              <p:par>
                                <p:cTn id="65" presetID="10" presetClass="entr" presetSubtype="0" fill="hold"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1250"/>
                                        <p:tgtEl>
                                          <p:spTgt spid="51"/>
                                        </p:tgtEl>
                                      </p:cBhvr>
                                    </p:animEffect>
                                  </p:childTnLst>
                                </p:cTn>
                              </p:par>
                              <p:par>
                                <p:cTn id="68" presetID="10" presetClass="entr" presetSubtype="0"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1250"/>
                                        <p:tgtEl>
                                          <p:spTgt spid="52"/>
                                        </p:tgtEl>
                                      </p:cBhvr>
                                    </p:animEffect>
                                  </p:childTnLst>
                                </p:cTn>
                              </p:par>
                              <p:par>
                                <p:cTn id="71" presetID="10" presetClass="entr" presetSubtype="0" fill="hold" nodeType="with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1250"/>
                                        <p:tgtEl>
                                          <p:spTgt spid="53"/>
                                        </p:tgtEl>
                                      </p:cBhvr>
                                    </p:animEffect>
                                  </p:childTnLst>
                                </p:cTn>
                              </p:par>
                              <p:par>
                                <p:cTn id="74" presetID="10" presetClass="entr" presetSubtype="0"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fade">
                                      <p:cBhvr>
                                        <p:cTn id="76" dur="1250"/>
                                        <p:tgtEl>
                                          <p:spTgt spid="55"/>
                                        </p:tgtEl>
                                      </p:cBhvr>
                                    </p:animEffect>
                                  </p:childTnLst>
                                </p:cTn>
                              </p:par>
                              <p:par>
                                <p:cTn id="77" presetID="10" presetClass="entr" presetSubtype="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1250"/>
                                        <p:tgtEl>
                                          <p:spTgt spid="56"/>
                                        </p:tgtEl>
                                      </p:cBhvr>
                                    </p:animEffect>
                                  </p:childTnLst>
                                </p:cTn>
                              </p:par>
                              <p:par>
                                <p:cTn id="80" presetID="10"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250"/>
                                        <p:tgtEl>
                                          <p:spTgt spid="60"/>
                                        </p:tgtEl>
                                      </p:cBhvr>
                                    </p:animEffect>
                                  </p:childTnLst>
                                </p:cTn>
                              </p:par>
                              <p:par>
                                <p:cTn id="83" presetID="10" presetClass="entr" presetSubtype="0"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1250"/>
                                        <p:tgtEl>
                                          <p:spTgt spid="62"/>
                                        </p:tgtEl>
                                      </p:cBhvr>
                                    </p:animEffect>
                                  </p:childTnLst>
                                </p:cTn>
                              </p:par>
                              <p:par>
                                <p:cTn id="86" presetID="10" presetClass="entr" presetSubtype="0" fill="hold"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250"/>
                                        <p:tgtEl>
                                          <p:spTgt spid="63"/>
                                        </p:tgtEl>
                                      </p:cBhvr>
                                    </p:animEffect>
                                  </p:childTnLst>
                                </p:cTn>
                              </p:par>
                              <p:par>
                                <p:cTn id="89" presetID="10" presetClass="entr" presetSubtype="0" fill="hold" nodeType="withEffect">
                                  <p:stCondLst>
                                    <p:cond delay="0"/>
                                  </p:stCondLst>
                                  <p:childTnLst>
                                    <p:set>
                                      <p:cBhvr>
                                        <p:cTn id="90" dur="1" fill="hold">
                                          <p:stCondLst>
                                            <p:cond delay="0"/>
                                          </p:stCondLst>
                                        </p:cTn>
                                        <p:tgtEl>
                                          <p:spTgt spid="1024"/>
                                        </p:tgtEl>
                                        <p:attrNameLst>
                                          <p:attrName>style.visibility</p:attrName>
                                        </p:attrNameLst>
                                      </p:cBhvr>
                                      <p:to>
                                        <p:strVal val="visible"/>
                                      </p:to>
                                    </p:set>
                                    <p:animEffect transition="in" filter="fade">
                                      <p:cBhvr>
                                        <p:cTn id="91" dur="1250"/>
                                        <p:tgtEl>
                                          <p:spTgt spid="1024"/>
                                        </p:tgtEl>
                                      </p:cBhvr>
                                    </p:animEffect>
                                  </p:childTnLst>
                                </p:cTn>
                              </p:par>
                              <p:par>
                                <p:cTn id="92" presetID="10" presetClass="entr" presetSubtype="0" fill="hold" nodeType="withEffect">
                                  <p:stCondLst>
                                    <p:cond delay="0"/>
                                  </p:stCondLst>
                                  <p:childTnLst>
                                    <p:set>
                                      <p:cBhvr>
                                        <p:cTn id="93" dur="1" fill="hold">
                                          <p:stCondLst>
                                            <p:cond delay="0"/>
                                          </p:stCondLst>
                                        </p:cTn>
                                        <p:tgtEl>
                                          <p:spTgt spid="1029"/>
                                        </p:tgtEl>
                                        <p:attrNameLst>
                                          <p:attrName>style.visibility</p:attrName>
                                        </p:attrNameLst>
                                      </p:cBhvr>
                                      <p:to>
                                        <p:strVal val="visible"/>
                                      </p:to>
                                    </p:set>
                                    <p:animEffect transition="in" filter="fade">
                                      <p:cBhvr>
                                        <p:cTn id="94" dur="1250"/>
                                        <p:tgtEl>
                                          <p:spTgt spid="1029"/>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1000"/>
                                        <p:tgtEl>
                                          <p:spTgt spid="27"/>
                                        </p:tgtEl>
                                      </p:cBhvr>
                                    </p:animEffect>
                                    <p:anim calcmode="lin" valueType="num">
                                      <p:cBhvr>
                                        <p:cTn id="100" dur="1000" fill="hold"/>
                                        <p:tgtEl>
                                          <p:spTgt spid="27"/>
                                        </p:tgtEl>
                                        <p:attrNameLst>
                                          <p:attrName>ppt_x</p:attrName>
                                        </p:attrNameLst>
                                      </p:cBhvr>
                                      <p:tavLst>
                                        <p:tav tm="0">
                                          <p:val>
                                            <p:strVal val="#ppt_x"/>
                                          </p:val>
                                        </p:tav>
                                        <p:tav tm="100000">
                                          <p:val>
                                            <p:strVal val="#ppt_x"/>
                                          </p:val>
                                        </p:tav>
                                      </p:tavLst>
                                    </p:anim>
                                    <p:anim calcmode="lin" valueType="num">
                                      <p:cBhvr>
                                        <p:cTn id="101" dur="1000" fill="hold"/>
                                        <p:tgtEl>
                                          <p:spTgt spid="27"/>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1000"/>
                                        <p:tgtEl>
                                          <p:spTgt spid="28"/>
                                        </p:tgtEl>
                                      </p:cBhvr>
                                    </p:animEffect>
                                    <p:anim calcmode="lin" valueType="num">
                                      <p:cBhvr>
                                        <p:cTn id="105" dur="1000" fill="hold"/>
                                        <p:tgtEl>
                                          <p:spTgt spid="28"/>
                                        </p:tgtEl>
                                        <p:attrNameLst>
                                          <p:attrName>ppt_x</p:attrName>
                                        </p:attrNameLst>
                                      </p:cBhvr>
                                      <p:tavLst>
                                        <p:tav tm="0">
                                          <p:val>
                                            <p:strVal val="#ppt_x"/>
                                          </p:val>
                                        </p:tav>
                                        <p:tav tm="100000">
                                          <p:val>
                                            <p:strVal val="#ppt_x"/>
                                          </p:val>
                                        </p:tav>
                                      </p:tavLst>
                                    </p:anim>
                                    <p:anim calcmode="lin" valueType="num">
                                      <p:cBhvr>
                                        <p:cTn id="106" dur="1000" fill="hold"/>
                                        <p:tgtEl>
                                          <p:spTgt spid="28"/>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1000"/>
                                        <p:tgtEl>
                                          <p:spTgt spid="29"/>
                                        </p:tgtEl>
                                      </p:cBhvr>
                                    </p:animEffect>
                                    <p:anim calcmode="lin" valueType="num">
                                      <p:cBhvr>
                                        <p:cTn id="110" dur="1000" fill="hold"/>
                                        <p:tgtEl>
                                          <p:spTgt spid="29"/>
                                        </p:tgtEl>
                                        <p:attrNameLst>
                                          <p:attrName>ppt_x</p:attrName>
                                        </p:attrNameLst>
                                      </p:cBhvr>
                                      <p:tavLst>
                                        <p:tav tm="0">
                                          <p:val>
                                            <p:strVal val="#ppt_x"/>
                                          </p:val>
                                        </p:tav>
                                        <p:tav tm="100000">
                                          <p:val>
                                            <p:strVal val="#ppt_x"/>
                                          </p:val>
                                        </p:tav>
                                      </p:tavLst>
                                    </p:anim>
                                    <p:anim calcmode="lin" valueType="num">
                                      <p:cBhvr>
                                        <p:cTn id="11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1047"/>
                                        </p:tgtEl>
                                        <p:attrNameLst>
                                          <p:attrName>style.visibility</p:attrName>
                                        </p:attrNameLst>
                                      </p:cBhvr>
                                      <p:to>
                                        <p:strVal val="visible"/>
                                      </p:to>
                                    </p:set>
                                    <p:animEffect transition="in" filter="circle(in)">
                                      <p:cBhvr>
                                        <p:cTn id="116" dur="2000"/>
                                        <p:tgtEl>
                                          <p:spTgt spid="10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showWhenStopped="0">
                <p:cTn id="117" repeatCount="indefinite" fill="remove" display="0">
                  <p:stCondLst>
                    <p:cond delay="indefinite"/>
                  </p:stCondLst>
                  <p:endCondLst>
                    <p:cond evt="onStopAudio" delay="0">
                      <p:tgtEl>
                        <p:sldTgt/>
                      </p:tgtEl>
                    </p:cond>
                  </p:endCondLst>
                </p:cTn>
                <p:tgtEl>
                  <p:spTgt spid="1038"/>
                </p:tgtEl>
              </p:cMediaNode>
            </p:audio>
          </p:childTnLst>
        </p:cTn>
      </p:par>
    </p:tnLst>
    <p:bldLst>
      <p:bldP spid="16" grpId="0"/>
      <p:bldP spid="17" grpId="0"/>
      <p:bldP spid="27" grpId="0"/>
      <p:bldP spid="28" grpId="0"/>
      <p:bldP spid="29" grpId="0" animBg="1"/>
      <p:bldP spid="30" grpId="0" animBg="1"/>
      <p:bldP spid="6"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84AB64C3-B371-D2BF-47FE-7BE20F378ADA}"/>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7B689D67-5D81-BF5C-B4B3-865EDA4ACE8F}"/>
              </a:ext>
            </a:extLst>
          </p:cNvPr>
          <p:cNvPicPr>
            <a:picLocks noChangeAspect="1"/>
          </p:cNvPicPr>
          <p:nvPr/>
        </p:nvPicPr>
        <p:blipFill>
          <a:blip r:embed="rId4"/>
          <a:stretch>
            <a:fillRect/>
          </a:stretch>
        </p:blipFill>
        <p:spPr>
          <a:xfrm>
            <a:off x="9610928" y="0"/>
            <a:ext cx="2581072" cy="2729230"/>
          </a:xfrm>
          <a:prstGeom prst="rect">
            <a:avLst/>
          </a:prstGeom>
        </p:spPr>
      </p:pic>
      <p:sp>
        <p:nvSpPr>
          <p:cNvPr id="4" name="CasellaDiTesto 3">
            <a:extLst>
              <a:ext uri="{FF2B5EF4-FFF2-40B4-BE49-F238E27FC236}">
                <a16:creationId xmlns:a16="http://schemas.microsoft.com/office/drawing/2014/main" id="{D4EE0596-4E08-4C77-ED48-D50F7F0DF489}"/>
              </a:ext>
            </a:extLst>
          </p:cNvPr>
          <p:cNvSpPr txBox="1"/>
          <p:nvPr/>
        </p:nvSpPr>
        <p:spPr>
          <a:xfrm rot="162736">
            <a:off x="3343493" y="365222"/>
            <a:ext cx="8684568" cy="923330"/>
          </a:xfrm>
          <a:prstGeom prst="rect">
            <a:avLst/>
          </a:prstGeom>
          <a:noFill/>
        </p:spPr>
        <p:txBody>
          <a:bodyPr wrap="square" rtlCol="0">
            <a:spAutoFit/>
          </a:bodyPr>
          <a:lstStyle/>
          <a:p>
            <a:r>
              <a:rPr lang="it-IT" sz="5400" dirty="0">
                <a:ln>
                  <a:solidFill>
                    <a:sysClr val="windowText" lastClr="000000"/>
                  </a:solidFill>
                </a:ln>
                <a:solidFill>
                  <a:schemeClr val="bg1"/>
                </a:solidFill>
                <a:latin typeface="Comic Sans MS" panose="030F0702030302020204" pitchFamily="66" charset="0"/>
              </a:rPr>
              <a:t>GRAZIE DELLA VISIONE</a:t>
            </a:r>
          </a:p>
        </p:txBody>
      </p:sp>
      <p:sp>
        <p:nvSpPr>
          <p:cNvPr id="6" name="CasellaDiTesto 5">
            <a:extLst>
              <a:ext uri="{FF2B5EF4-FFF2-40B4-BE49-F238E27FC236}">
                <a16:creationId xmlns:a16="http://schemas.microsoft.com/office/drawing/2014/main" id="{89BE8D46-8833-EA91-3C95-AECDABD7D05F}"/>
              </a:ext>
            </a:extLst>
          </p:cNvPr>
          <p:cNvSpPr txBox="1"/>
          <p:nvPr/>
        </p:nvSpPr>
        <p:spPr>
          <a:xfrm>
            <a:off x="0" y="1200328"/>
            <a:ext cx="3014433" cy="5909310"/>
          </a:xfrm>
          <a:prstGeom prst="rect">
            <a:avLst/>
          </a:prstGeom>
          <a:noFill/>
        </p:spPr>
        <p:txBody>
          <a:bodyPr wrap="square" rtlCol="0">
            <a:spAutoFit/>
          </a:bodyPr>
          <a:lstStyle/>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Gandalf il Grigio</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Gandalf il Bianco</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Il Cavaliere Nero di Monty Python e il Sacro Graal</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Benito Mussolini</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Il blu </a:t>
            </a:r>
            <a:r>
              <a:rPr lang="it-IT" altLang="it-IT" sz="1400" dirty="0" err="1">
                <a:solidFill>
                  <a:schemeClr val="bg1"/>
                </a:solidFill>
                <a:latin typeface="Carlito" panose="020F0502020204030204" pitchFamily="34" charset="0"/>
                <a:cs typeface="Carlito" panose="020F0502020204030204" pitchFamily="34" charset="0"/>
              </a:rPr>
              <a:t>Meanie</a:t>
            </a:r>
            <a:r>
              <a:rPr lang="it-IT" altLang="it-IT" sz="1400" dirty="0">
                <a:solidFill>
                  <a:schemeClr val="bg1"/>
                </a:solidFill>
                <a:latin typeface="Carlito" panose="020F0502020204030204" pitchFamily="34" charset="0"/>
                <a:cs typeface="Carlito" panose="020F0502020204030204" pitchFamily="34" charset="0"/>
              </a:rPr>
              <a:t> </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Cowboy Curtis</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Jambi il Genio</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Robocop</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Terminator</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Capitano Kirk</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Darth Vader</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Lo-Pan</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Superman</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Ogni Singolo Power Rangers</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Bill S. Preston e Theodore Logan</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Spock</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The Rock</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Doc </a:t>
            </a:r>
            <a:r>
              <a:rPr lang="it-IT" altLang="it-IT" sz="1400" dirty="0" err="1">
                <a:solidFill>
                  <a:schemeClr val="bg1"/>
                </a:solidFill>
                <a:latin typeface="Carlito" panose="020F0502020204030204" pitchFamily="34" charset="0"/>
                <a:cs typeface="Carlito" panose="020F0502020204030204" pitchFamily="34" charset="0"/>
              </a:rPr>
              <a:t>Ock</a:t>
            </a:r>
            <a:endParaRPr lang="it-IT" altLang="it-IT" sz="1400" dirty="0">
              <a:solidFill>
                <a:schemeClr val="bg1"/>
              </a:solidFill>
              <a:latin typeface="Carlito" panose="020F0502020204030204" pitchFamily="34" charset="0"/>
              <a:cs typeface="Carlito" panose="020F0502020204030204" pitchFamily="34" charset="0"/>
            </a:endParaRP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Hulk Hogan</a:t>
            </a:r>
          </a:p>
          <a:p>
            <a:pPr lvl="0" eaLnBrk="0" fontAlgn="base" hangingPunct="0">
              <a:spcBef>
                <a:spcPct val="0"/>
              </a:spcBef>
              <a:spcAft>
                <a:spcPct val="0"/>
              </a:spcAft>
              <a:buFontTx/>
              <a:buChar char="•"/>
            </a:pPr>
            <a:r>
              <a:rPr lang="it-IT" altLang="it-IT" sz="1400" dirty="0" err="1">
                <a:solidFill>
                  <a:schemeClr val="bg1"/>
                </a:solidFill>
                <a:latin typeface="Carlito" panose="020F0502020204030204" pitchFamily="34" charset="0"/>
                <a:cs typeface="Carlito" panose="020F0502020204030204" pitchFamily="34" charset="0"/>
              </a:rPr>
              <a:t>Doom</a:t>
            </a:r>
            <a:r>
              <a:rPr lang="it-IT" altLang="it-IT" sz="1400" dirty="0">
                <a:solidFill>
                  <a:schemeClr val="bg1"/>
                </a:solidFill>
                <a:latin typeface="Carlito" panose="020F0502020204030204" pitchFamily="34" charset="0"/>
                <a:cs typeface="Carlito" panose="020F0502020204030204" pitchFamily="34" charset="0"/>
              </a:rPr>
              <a:t> Slayer</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Antonio Banderas</a:t>
            </a:r>
          </a:p>
          <a:p>
            <a:pPr lvl="0" eaLnBrk="0" fontAlgn="base" hangingPunct="0">
              <a:spcBef>
                <a:spcPct val="0"/>
              </a:spcBef>
              <a:spcAft>
                <a:spcPct val="0"/>
              </a:spcAft>
              <a:buFontTx/>
              <a:buChar char="•"/>
            </a:pPr>
            <a:r>
              <a:rPr lang="it-IT" altLang="it-IT" sz="1400" dirty="0" err="1">
                <a:solidFill>
                  <a:schemeClr val="bg1"/>
                </a:solidFill>
                <a:latin typeface="Carlito" panose="020F0502020204030204" pitchFamily="34" charset="0"/>
                <a:cs typeface="Carlito" panose="020F0502020204030204" pitchFamily="34" charset="0"/>
              </a:rPr>
              <a:t>IlMasseo</a:t>
            </a:r>
            <a:endParaRPr lang="it-IT" altLang="it-IT" sz="1400" dirty="0">
              <a:solidFill>
                <a:schemeClr val="bg1"/>
              </a:solidFill>
              <a:latin typeface="Carlito" panose="020F0502020204030204" pitchFamily="34" charset="0"/>
              <a:cs typeface="Carlito" panose="020F0502020204030204" pitchFamily="34" charset="0"/>
            </a:endParaRP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La Stella che Controlli in Super Mario Galaxy in modalità multigiocatore</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L’Ottavo Peccato Capitale</a:t>
            </a:r>
          </a:p>
        </p:txBody>
      </p:sp>
      <p:sp>
        <p:nvSpPr>
          <p:cNvPr id="10" name="CasellaDiTesto 9">
            <a:extLst>
              <a:ext uri="{FF2B5EF4-FFF2-40B4-BE49-F238E27FC236}">
                <a16:creationId xmlns:a16="http://schemas.microsoft.com/office/drawing/2014/main" id="{8F125C7A-D34E-C511-3B93-53ECB678F4DB}"/>
              </a:ext>
            </a:extLst>
          </p:cNvPr>
          <p:cNvSpPr txBox="1"/>
          <p:nvPr/>
        </p:nvSpPr>
        <p:spPr>
          <a:xfrm>
            <a:off x="0" y="-1"/>
            <a:ext cx="3511685" cy="1200329"/>
          </a:xfrm>
          <a:prstGeom prst="rect">
            <a:avLst/>
          </a:prstGeom>
          <a:noFill/>
        </p:spPr>
        <p:txBody>
          <a:bodyPr wrap="square">
            <a:spAutoFit/>
          </a:bodyPr>
          <a:lstStyle/>
          <a:p>
            <a:pPr lvl="0" eaLnBrk="0" fontAlgn="base" hangingPunct="0">
              <a:spcBef>
                <a:spcPct val="0"/>
              </a:spcBef>
              <a:spcAft>
                <a:spcPct val="0"/>
              </a:spcAft>
            </a:pPr>
            <a:r>
              <a:rPr lang="it-IT" sz="2400" dirty="0">
                <a:solidFill>
                  <a:schemeClr val="bg1"/>
                </a:solidFill>
                <a:latin typeface="Carlito" panose="020F0502020204030204" pitchFamily="34" charset="0"/>
                <a:cs typeface="Carlito" panose="020F0502020204030204" pitchFamily="34" charset="0"/>
              </a:rPr>
              <a:t>SI RINGRAZIA PER L’AIUTO ALLA REALIZZAZIONE DELLA DELUXE EDITION: </a:t>
            </a:r>
          </a:p>
        </p:txBody>
      </p:sp>
      <p:sp>
        <p:nvSpPr>
          <p:cNvPr id="14" name="CasellaDiTesto 13">
            <a:extLst>
              <a:ext uri="{FF2B5EF4-FFF2-40B4-BE49-F238E27FC236}">
                <a16:creationId xmlns:a16="http://schemas.microsoft.com/office/drawing/2014/main" id="{021FD3A1-186D-6C7B-A906-AA3B0E9004C3}"/>
              </a:ext>
            </a:extLst>
          </p:cNvPr>
          <p:cNvSpPr txBox="1"/>
          <p:nvPr/>
        </p:nvSpPr>
        <p:spPr>
          <a:xfrm>
            <a:off x="3055909" y="1164134"/>
            <a:ext cx="2884601" cy="5693866"/>
          </a:xfrm>
          <a:prstGeom prst="rect">
            <a:avLst/>
          </a:prstGeom>
          <a:noFill/>
        </p:spPr>
        <p:txBody>
          <a:bodyPr wrap="square">
            <a:spAutoFit/>
          </a:bodyPr>
          <a:lstStyle/>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La Regina di Cuori</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Il Re di Picche</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Un Asso nella Manica</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Il meme Loss</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Guy Fawkes</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Un </a:t>
            </a:r>
            <a:r>
              <a:rPr lang="it-IT" altLang="it-IT" sz="1400" dirty="0" err="1">
                <a:solidFill>
                  <a:schemeClr val="bg1"/>
                </a:solidFill>
                <a:latin typeface="Carlito" panose="020F0502020204030204" pitchFamily="34" charset="0"/>
                <a:cs typeface="Carlito" panose="020F0502020204030204" pitchFamily="34" charset="0"/>
              </a:rPr>
              <a:t>Twomp</a:t>
            </a:r>
            <a:endParaRPr lang="it-IT" altLang="it-IT" sz="1400" dirty="0">
              <a:solidFill>
                <a:schemeClr val="bg1"/>
              </a:solidFill>
              <a:latin typeface="Carlito" panose="020F0502020204030204" pitchFamily="34" charset="0"/>
              <a:cs typeface="Carlito" panose="020F0502020204030204" pitchFamily="34" charset="0"/>
            </a:endParaRP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Sans </a:t>
            </a:r>
            <a:r>
              <a:rPr lang="it-IT" altLang="it-IT" sz="1400" dirty="0" err="1">
                <a:solidFill>
                  <a:schemeClr val="bg1"/>
                </a:solidFill>
                <a:latin typeface="Carlito" panose="020F0502020204030204" pitchFamily="34" charset="0"/>
                <a:cs typeface="Carlito" panose="020F0502020204030204" pitchFamily="34" charset="0"/>
              </a:rPr>
              <a:t>Deltarune</a:t>
            </a:r>
            <a:endParaRPr lang="it-IT" altLang="it-IT" sz="1400" dirty="0">
              <a:solidFill>
                <a:schemeClr val="bg1"/>
              </a:solidFill>
              <a:latin typeface="Carlito" panose="020F0502020204030204" pitchFamily="34" charset="0"/>
              <a:cs typeface="Carlito" panose="020F0502020204030204" pitchFamily="34" charset="0"/>
            </a:endParaRP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Il Terzo Occhio di una Sensitiva che hai conosciuto durante l’ultimo anno di università, quando la tua ragazza ti ha lasciato</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L’Arancia Rompicoglioni</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Eminem</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Clara di Heidi</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La Seconda venuta di Cristo</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Cicciogamer89 (prima della fama)</a:t>
            </a:r>
          </a:p>
          <a:p>
            <a:pPr lvl="0" eaLnBrk="0" fontAlgn="base" hangingPunct="0">
              <a:spcBef>
                <a:spcPct val="0"/>
              </a:spcBef>
              <a:spcAft>
                <a:spcPct val="0"/>
              </a:spcAft>
              <a:buFontTx/>
              <a:buChar char="•"/>
            </a:pPr>
            <a:r>
              <a:rPr lang="it-IT" altLang="it-IT" sz="1400" dirty="0" err="1">
                <a:solidFill>
                  <a:schemeClr val="bg1"/>
                </a:solidFill>
                <a:latin typeface="Carlito" panose="020F0502020204030204" pitchFamily="34" charset="0"/>
                <a:cs typeface="Carlito" panose="020F0502020204030204" pitchFamily="34" charset="0"/>
              </a:rPr>
              <a:t>Khaby</a:t>
            </a:r>
            <a:r>
              <a:rPr lang="it-IT" altLang="it-IT" sz="1400" dirty="0">
                <a:solidFill>
                  <a:schemeClr val="bg1"/>
                </a:solidFill>
                <a:latin typeface="Carlito" panose="020F0502020204030204" pitchFamily="34" charset="0"/>
                <a:cs typeface="Carlito" panose="020F0502020204030204" pitchFamily="34" charset="0"/>
              </a:rPr>
              <a:t> Lame</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Claudio Bisio (99% luminosità)</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Il Criceto di Nino, Birillo</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Giuda </a:t>
            </a:r>
          </a:p>
          <a:p>
            <a:pPr lvl="0" eaLnBrk="0" fontAlgn="base" hangingPunct="0">
              <a:spcBef>
                <a:spcPct val="0"/>
              </a:spcBef>
              <a:spcAft>
                <a:spcPct val="0"/>
              </a:spcAft>
              <a:buFontTx/>
              <a:buChar char="•"/>
            </a:pPr>
            <a:r>
              <a:rPr lang="it-IT" sz="1400" dirty="0">
                <a:solidFill>
                  <a:schemeClr val="bg1"/>
                </a:solidFill>
                <a:latin typeface="Carlito" panose="020F0502020204030204" pitchFamily="34" charset="0"/>
                <a:cs typeface="Carlito" panose="020F0502020204030204" pitchFamily="34" charset="0"/>
              </a:rPr>
              <a:t>C:\Windows\System32</a:t>
            </a:r>
          </a:p>
          <a:p>
            <a:pPr lvl="0" eaLnBrk="0" fontAlgn="base" hangingPunct="0">
              <a:spcBef>
                <a:spcPct val="0"/>
              </a:spcBef>
              <a:spcAft>
                <a:spcPct val="0"/>
              </a:spcAft>
              <a:buFontTx/>
              <a:buChar char="•"/>
            </a:pPr>
            <a:r>
              <a:rPr lang="it-IT" altLang="it-IT" sz="1400" dirty="0" err="1">
                <a:solidFill>
                  <a:schemeClr val="bg1"/>
                </a:solidFill>
                <a:latin typeface="Carlito" panose="020F0502020204030204" pitchFamily="34" charset="0"/>
                <a:cs typeface="Carlito" panose="020F0502020204030204" pitchFamily="34" charset="0"/>
              </a:rPr>
              <a:t>Homelander</a:t>
            </a:r>
            <a:endParaRPr lang="it-IT" altLang="it-IT" sz="1400" dirty="0">
              <a:solidFill>
                <a:schemeClr val="bg1"/>
              </a:solidFill>
              <a:latin typeface="Carlito" panose="020F0502020204030204" pitchFamily="34" charset="0"/>
              <a:cs typeface="Carlito" panose="020F0502020204030204" pitchFamily="34" charset="0"/>
            </a:endParaRP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La goccia che ha fatto traboccare il vaso</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Fabio Rovazzi</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Aristotele</a:t>
            </a:r>
          </a:p>
        </p:txBody>
      </p:sp>
      <p:pic>
        <p:nvPicPr>
          <p:cNvPr id="16" name="Immagine 15">
            <a:extLst>
              <a:ext uri="{FF2B5EF4-FFF2-40B4-BE49-F238E27FC236}">
                <a16:creationId xmlns:a16="http://schemas.microsoft.com/office/drawing/2014/main" id="{FF05699E-E684-9757-67F0-B003F4BC819C}"/>
              </a:ext>
            </a:extLst>
          </p:cNvPr>
          <p:cNvPicPr>
            <a:picLocks noChangeAspect="1"/>
          </p:cNvPicPr>
          <p:nvPr/>
        </p:nvPicPr>
        <p:blipFill>
          <a:blip r:embed="rId5"/>
          <a:stretch>
            <a:fillRect/>
          </a:stretch>
        </p:blipFill>
        <p:spPr>
          <a:xfrm>
            <a:off x="8898937" y="3502668"/>
            <a:ext cx="2884601" cy="2895418"/>
          </a:xfrm>
          <a:prstGeom prst="rect">
            <a:avLst/>
          </a:prstGeom>
        </p:spPr>
      </p:pic>
      <p:sp>
        <p:nvSpPr>
          <p:cNvPr id="18" name="CasellaDiTesto 17">
            <a:extLst>
              <a:ext uri="{FF2B5EF4-FFF2-40B4-BE49-F238E27FC236}">
                <a16:creationId xmlns:a16="http://schemas.microsoft.com/office/drawing/2014/main" id="{8F4A41E5-5726-E800-6B5B-0D8D7F30FBA7}"/>
              </a:ext>
            </a:extLst>
          </p:cNvPr>
          <p:cNvSpPr txBox="1"/>
          <p:nvPr/>
        </p:nvSpPr>
        <p:spPr>
          <a:xfrm>
            <a:off x="5940510" y="1200328"/>
            <a:ext cx="2739807" cy="5693866"/>
          </a:xfrm>
          <a:prstGeom prst="rect">
            <a:avLst/>
          </a:prstGeom>
          <a:noFill/>
        </p:spPr>
        <p:txBody>
          <a:bodyPr wrap="square">
            <a:spAutoFit/>
          </a:bodyPr>
          <a:lstStyle/>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Enel e Pasquale</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Sans </a:t>
            </a:r>
            <a:r>
              <a:rPr lang="it-IT" altLang="it-IT" sz="1400" dirty="0" err="1">
                <a:solidFill>
                  <a:schemeClr val="bg1"/>
                </a:solidFill>
                <a:latin typeface="Carlito" panose="020F0502020204030204" pitchFamily="34" charset="0"/>
                <a:cs typeface="Carlito" panose="020F0502020204030204" pitchFamily="34" charset="0"/>
              </a:rPr>
              <a:t>Undetale</a:t>
            </a:r>
            <a:endParaRPr lang="it-IT" altLang="it-IT" sz="1400" dirty="0">
              <a:solidFill>
                <a:schemeClr val="bg1"/>
              </a:solidFill>
              <a:latin typeface="Carlito" panose="020F0502020204030204" pitchFamily="34" charset="0"/>
              <a:cs typeface="Carlito" panose="020F0502020204030204" pitchFamily="34" charset="0"/>
            </a:endParaRP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Madonna</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Luigi delle Bicocche</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Albano</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Alexa</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Il narratore di The Stanley </a:t>
            </a:r>
            <a:r>
              <a:rPr lang="it-IT" altLang="it-IT" sz="1400" dirty="0" err="1">
                <a:solidFill>
                  <a:schemeClr val="bg1"/>
                </a:solidFill>
                <a:latin typeface="Carlito" panose="020F0502020204030204" pitchFamily="34" charset="0"/>
                <a:cs typeface="Carlito" panose="020F0502020204030204" pitchFamily="34" charset="0"/>
              </a:rPr>
              <a:t>Parable</a:t>
            </a:r>
            <a:endParaRPr lang="it-IT" altLang="it-IT" sz="1400" dirty="0">
              <a:solidFill>
                <a:schemeClr val="bg1"/>
              </a:solidFill>
              <a:latin typeface="Carlito" panose="020F0502020204030204" pitchFamily="34" charset="0"/>
              <a:cs typeface="Carlito" panose="020F0502020204030204" pitchFamily="34" charset="0"/>
            </a:endParaRP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Domodossola</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Purple Guy (green </a:t>
            </a:r>
            <a:r>
              <a:rPr lang="it-IT" altLang="it-IT" sz="1400" dirty="0" err="1">
                <a:solidFill>
                  <a:schemeClr val="bg1"/>
                </a:solidFill>
                <a:latin typeface="Carlito" panose="020F0502020204030204" pitchFamily="34" charset="0"/>
                <a:cs typeface="Carlito" panose="020F0502020204030204" pitchFamily="34" charset="0"/>
              </a:rPr>
              <a:t>edition</a:t>
            </a:r>
            <a:r>
              <a:rPr lang="it-IT" altLang="it-IT" sz="1400" dirty="0">
                <a:solidFill>
                  <a:schemeClr val="bg1"/>
                </a:solidFill>
                <a:latin typeface="Carlito" panose="020F0502020204030204" pitchFamily="34" charset="0"/>
                <a:cs typeface="Carlito" panose="020F0502020204030204" pitchFamily="34" charset="0"/>
              </a:rPr>
              <a:t>)</a:t>
            </a:r>
          </a:p>
          <a:p>
            <a:pPr lvl="0" eaLnBrk="0" fontAlgn="base" hangingPunct="0">
              <a:spcBef>
                <a:spcPct val="0"/>
              </a:spcBef>
              <a:spcAft>
                <a:spcPct val="0"/>
              </a:spcAft>
              <a:buFontTx/>
              <a:buChar char="•"/>
            </a:pPr>
            <a:r>
              <a:rPr lang="it-IT" sz="1400" dirty="0" err="1">
                <a:solidFill>
                  <a:schemeClr val="bg1"/>
                </a:solidFill>
                <a:latin typeface="Carlito" panose="020F0502020204030204" pitchFamily="34" charset="0"/>
                <a:cs typeface="Carlito" panose="020F0502020204030204" pitchFamily="34" charset="0"/>
              </a:rPr>
              <a:t>Poketonx</a:t>
            </a:r>
            <a:endParaRPr lang="it-IT" sz="1400" dirty="0">
              <a:solidFill>
                <a:schemeClr val="bg1"/>
              </a:solidFill>
              <a:latin typeface="Carlito" panose="020F0502020204030204" pitchFamily="34" charset="0"/>
              <a:cs typeface="Carlito" panose="020F0502020204030204" pitchFamily="34" charset="0"/>
            </a:endParaRPr>
          </a:p>
          <a:p>
            <a:pPr lvl="0" eaLnBrk="0" fontAlgn="base" hangingPunct="0">
              <a:spcBef>
                <a:spcPct val="0"/>
              </a:spcBef>
              <a:spcAft>
                <a:spcPct val="0"/>
              </a:spcAft>
              <a:buFontTx/>
              <a:buChar char="•"/>
            </a:pPr>
            <a:r>
              <a:rPr lang="it-IT" sz="1400" dirty="0">
                <a:solidFill>
                  <a:schemeClr val="bg1"/>
                </a:solidFill>
                <a:latin typeface="Carlito" panose="020F0502020204030204" pitchFamily="34" charset="0"/>
                <a:cs typeface="Carlito" panose="020F0502020204030204" pitchFamily="34" charset="0"/>
              </a:rPr>
              <a:t>Carlo III d’Angiò</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Vegeta, pronto a scatenare il </a:t>
            </a:r>
            <a:r>
              <a:rPr lang="it-IT" altLang="it-IT" sz="1400" dirty="0" err="1">
                <a:solidFill>
                  <a:schemeClr val="bg1"/>
                </a:solidFill>
                <a:latin typeface="Carlito" panose="020F0502020204030204" pitchFamily="34" charset="0"/>
                <a:cs typeface="Carlito" panose="020F0502020204030204" pitchFamily="34" charset="0"/>
              </a:rPr>
              <a:t>Final</a:t>
            </a:r>
            <a:r>
              <a:rPr lang="it-IT" altLang="it-IT" sz="1400" dirty="0">
                <a:solidFill>
                  <a:schemeClr val="bg1"/>
                </a:solidFill>
                <a:latin typeface="Carlito" panose="020F0502020204030204" pitchFamily="34" charset="0"/>
                <a:cs typeface="Carlito" panose="020F0502020204030204" pitchFamily="34" charset="0"/>
              </a:rPr>
              <a:t> Flash Attack</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Steve Minecraft (versione </a:t>
            </a:r>
            <a:r>
              <a:rPr lang="it-IT" altLang="it-IT" sz="1400" dirty="0" err="1">
                <a:solidFill>
                  <a:schemeClr val="bg1"/>
                </a:solidFill>
                <a:latin typeface="Carlito" panose="020F0502020204030204" pitchFamily="34" charset="0"/>
                <a:cs typeface="Carlito" panose="020F0502020204030204" pitchFamily="34" charset="0"/>
              </a:rPr>
              <a:t>Pre</a:t>
            </a:r>
            <a:r>
              <a:rPr lang="it-IT" altLang="it-IT" sz="1400" dirty="0">
                <a:solidFill>
                  <a:schemeClr val="bg1"/>
                </a:solidFill>
                <a:latin typeface="Carlito" panose="020F0502020204030204" pitchFamily="34" charset="0"/>
                <a:cs typeface="Carlito" panose="020F0502020204030204" pitchFamily="34" charset="0"/>
              </a:rPr>
              <a:t>-Beta)</a:t>
            </a:r>
          </a:p>
          <a:p>
            <a:pPr lvl="0" eaLnBrk="0" fontAlgn="base" hangingPunct="0">
              <a:spcBef>
                <a:spcPct val="0"/>
              </a:spcBef>
              <a:spcAft>
                <a:spcPct val="0"/>
              </a:spcAft>
              <a:buFontTx/>
              <a:buChar char="•"/>
            </a:pPr>
            <a:r>
              <a:rPr lang="it-IT" altLang="it-IT" sz="1400" dirty="0" err="1">
                <a:solidFill>
                  <a:schemeClr val="bg1"/>
                </a:solidFill>
                <a:latin typeface="Carlito" panose="020F0502020204030204" pitchFamily="34" charset="0"/>
                <a:cs typeface="Carlito" panose="020F0502020204030204" pitchFamily="34" charset="0"/>
              </a:rPr>
              <a:t>Hatsune</a:t>
            </a:r>
            <a:r>
              <a:rPr lang="it-IT" altLang="it-IT" sz="1400" dirty="0">
                <a:solidFill>
                  <a:schemeClr val="bg1"/>
                </a:solidFill>
                <a:latin typeface="Carlito" panose="020F0502020204030204" pitchFamily="34" charset="0"/>
                <a:cs typeface="Carlito" panose="020F0502020204030204" pitchFamily="34" charset="0"/>
              </a:rPr>
              <a:t> </a:t>
            </a:r>
            <a:r>
              <a:rPr lang="it-IT" altLang="it-IT" sz="1400" dirty="0" err="1">
                <a:solidFill>
                  <a:schemeClr val="bg1"/>
                </a:solidFill>
                <a:latin typeface="Carlito" panose="020F0502020204030204" pitchFamily="34" charset="0"/>
                <a:cs typeface="Carlito" panose="020F0502020204030204" pitchFamily="34" charset="0"/>
              </a:rPr>
              <a:t>Miku</a:t>
            </a:r>
            <a:r>
              <a:rPr lang="it-IT" altLang="it-IT" sz="1400" dirty="0">
                <a:solidFill>
                  <a:schemeClr val="bg1"/>
                </a:solidFill>
                <a:latin typeface="Carlito" panose="020F0502020204030204" pitchFamily="34" charset="0"/>
                <a:cs typeface="Carlito" panose="020F0502020204030204" pitchFamily="34" charset="0"/>
              </a:rPr>
              <a:t> (Winter 2019)</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Maurizio Merluzzo</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Totti</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Thomas Edison</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Funky Kong </a:t>
            </a:r>
          </a:p>
          <a:p>
            <a:pPr lvl="0" eaLnBrk="0" fontAlgn="base" hangingPunct="0">
              <a:spcBef>
                <a:spcPct val="0"/>
              </a:spcBef>
              <a:spcAft>
                <a:spcPct val="0"/>
              </a:spcAft>
              <a:buFontTx/>
              <a:buChar char="•"/>
            </a:pPr>
            <a:r>
              <a:rPr lang="it-IT" altLang="it-IT" sz="1400" dirty="0" err="1">
                <a:solidFill>
                  <a:schemeClr val="bg1"/>
                </a:solidFill>
                <a:latin typeface="Carlito" panose="020F0502020204030204" pitchFamily="34" charset="0"/>
                <a:cs typeface="Carlito" panose="020F0502020204030204" pitchFamily="34" charset="0"/>
              </a:rPr>
              <a:t>Monika.chr</a:t>
            </a:r>
            <a:endParaRPr lang="it-IT" altLang="it-IT" sz="1400" dirty="0">
              <a:solidFill>
                <a:schemeClr val="bg1"/>
              </a:solidFill>
              <a:latin typeface="Carlito" panose="020F0502020204030204" pitchFamily="34" charset="0"/>
              <a:cs typeface="Carlito" panose="020F0502020204030204" pitchFamily="34" charset="0"/>
            </a:endParaRP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Saetta McQueen</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Arlecchino (</a:t>
            </a:r>
            <a:r>
              <a:rPr lang="it-IT" altLang="it-IT" sz="1400" dirty="0" err="1">
                <a:solidFill>
                  <a:schemeClr val="bg1"/>
                </a:solidFill>
                <a:latin typeface="Carlito" panose="020F0502020204030204" pitchFamily="34" charset="0"/>
                <a:cs typeface="Carlito" panose="020F0502020204030204" pitchFamily="34" charset="0"/>
              </a:rPr>
              <a:t>Genshin</a:t>
            </a:r>
            <a:r>
              <a:rPr lang="it-IT" altLang="it-IT" sz="1400" dirty="0">
                <a:solidFill>
                  <a:schemeClr val="bg1"/>
                </a:solidFill>
                <a:latin typeface="Carlito" panose="020F0502020204030204" pitchFamily="34" charset="0"/>
                <a:cs typeface="Carlito" panose="020F0502020204030204" pitchFamily="34" charset="0"/>
              </a:rPr>
              <a:t> Impact)</a:t>
            </a: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a:t>
            </a:r>
            <a:r>
              <a:rPr lang="it-IT" altLang="it-IT" sz="1400" dirty="0" err="1">
                <a:solidFill>
                  <a:schemeClr val="bg1"/>
                </a:solidFill>
                <a:latin typeface="Carlito" panose="020F0502020204030204" pitchFamily="34" charset="0"/>
                <a:cs typeface="Carlito" panose="020F0502020204030204" pitchFamily="34" charset="0"/>
              </a:rPr>
              <a:t>Weird</a:t>
            </a:r>
            <a:r>
              <a:rPr lang="it-IT" altLang="it-IT" sz="1400" dirty="0">
                <a:solidFill>
                  <a:schemeClr val="bg1"/>
                </a:solidFill>
                <a:latin typeface="Carlito" panose="020F0502020204030204" pitchFamily="34" charset="0"/>
                <a:cs typeface="Carlito" panose="020F0502020204030204" pitchFamily="34" charset="0"/>
              </a:rPr>
              <a:t> Al” </a:t>
            </a:r>
            <a:r>
              <a:rPr lang="it-IT" altLang="it-IT" sz="1400" dirty="0" err="1">
                <a:solidFill>
                  <a:schemeClr val="bg1"/>
                </a:solidFill>
                <a:latin typeface="Carlito" panose="020F0502020204030204" pitchFamily="34" charset="0"/>
                <a:cs typeface="Carlito" panose="020F0502020204030204" pitchFamily="34" charset="0"/>
              </a:rPr>
              <a:t>Yankovic</a:t>
            </a:r>
            <a:endParaRPr lang="it-IT" altLang="it-IT" sz="1400" dirty="0">
              <a:solidFill>
                <a:schemeClr val="bg1"/>
              </a:solidFill>
              <a:latin typeface="Carlito" panose="020F0502020204030204" pitchFamily="34" charset="0"/>
              <a:cs typeface="Carlito" panose="020F0502020204030204" pitchFamily="34" charset="0"/>
            </a:endParaRP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Julien </a:t>
            </a:r>
            <a:r>
              <a:rPr lang="it-IT" altLang="it-IT" sz="1400" dirty="0" err="1">
                <a:solidFill>
                  <a:schemeClr val="bg1"/>
                </a:solidFill>
                <a:latin typeface="Carlito" panose="020F0502020204030204" pitchFamily="34" charset="0"/>
                <a:cs typeface="Carlito" panose="020F0502020204030204" pitchFamily="34" charset="0"/>
              </a:rPr>
              <a:t>Kowsimo</a:t>
            </a:r>
            <a:endParaRPr lang="it-IT" altLang="it-IT" sz="1400" dirty="0">
              <a:solidFill>
                <a:schemeClr val="bg1"/>
              </a:solidFill>
              <a:latin typeface="Carlito" panose="020F0502020204030204" pitchFamily="34" charset="0"/>
              <a:cs typeface="Carlito" panose="020F0502020204030204" pitchFamily="34" charset="0"/>
            </a:endParaRPr>
          </a:p>
          <a:p>
            <a:pPr lvl="0" eaLnBrk="0" fontAlgn="base" hangingPunct="0">
              <a:spcBef>
                <a:spcPct val="0"/>
              </a:spcBef>
              <a:spcAft>
                <a:spcPct val="0"/>
              </a:spcAft>
              <a:buFontTx/>
              <a:buChar char="•"/>
            </a:pPr>
            <a:r>
              <a:rPr lang="it-IT" altLang="it-IT" sz="1400" dirty="0">
                <a:solidFill>
                  <a:schemeClr val="bg1"/>
                </a:solidFill>
                <a:latin typeface="Carlito" panose="020F0502020204030204" pitchFamily="34" charset="0"/>
                <a:cs typeface="Carlito" panose="020F0502020204030204" pitchFamily="34" charset="0"/>
              </a:rPr>
              <a:t>E un suo Sosia Australiano</a:t>
            </a:r>
          </a:p>
        </p:txBody>
      </p:sp>
      <p:pic>
        <p:nvPicPr>
          <p:cNvPr id="21" name="La prima Repubblica - officialvideo">
            <a:hlinkClick r:id="" action="ppaction://media"/>
            <a:extLst>
              <a:ext uri="{FF2B5EF4-FFF2-40B4-BE49-F238E27FC236}">
                <a16:creationId xmlns:a16="http://schemas.microsoft.com/office/drawing/2014/main" id="{25B7592F-7B8A-B0EA-F19E-A955A6943AF3}"/>
              </a:ext>
            </a:extLst>
          </p:cNvPr>
          <p:cNvPicPr>
            <a:picLocks noChangeAspect="1"/>
          </p:cNvPicPr>
          <p:nvPr>
            <a:audioFile r:link="rId1"/>
            <p:extLst>
              <p:ext uri="{DAA4B4D4-6D71-4841-9C94-3DE7FCFB9230}">
                <p14:media xmlns:p14="http://schemas.microsoft.com/office/powerpoint/2010/main" r:embed="rId2">
                  <p14:trim st="145000"/>
                </p14:media>
              </p:ext>
            </p:extLst>
          </p:nvPr>
        </p:nvPicPr>
        <p:blipFill>
          <a:blip r:embed="rId6"/>
          <a:stretch>
            <a:fillRect/>
          </a:stretch>
        </p:blipFill>
        <p:spPr>
          <a:xfrm>
            <a:off x="11638744" y="6316888"/>
            <a:ext cx="487363" cy="487363"/>
          </a:xfrm>
          <a:prstGeom prst="rect">
            <a:avLst/>
          </a:prstGeom>
        </p:spPr>
      </p:pic>
    </p:spTree>
    <p:extLst>
      <p:ext uri="{BB962C8B-B14F-4D97-AF65-F5344CB8AC3E}">
        <p14:creationId xmlns:p14="http://schemas.microsoft.com/office/powerpoint/2010/main" val="1091382123"/>
      </p:ext>
    </p:extLst>
  </p:cSld>
  <p:clrMapOvr>
    <a:masterClrMapping/>
  </p:clrMapOvr>
  <mc:AlternateContent xmlns:mc="http://schemas.openxmlformats.org/markup-compatibility/2006">
    <mc:Choice xmlns:p14="http://schemas.microsoft.com/office/powerpoint/2010/main" Requires="p14">
      <p:transition spd="slow" p14:dur="3500">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63"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remove" display="0">
                  <p:stCondLst>
                    <p:cond delay="indefinite"/>
                  </p:stCondLst>
                  <p:endCondLst>
                    <p:cond evt="onStopAudio" delay="0">
                      <p:tgtEl>
                        <p:sldTgt/>
                      </p:tgtEl>
                    </p:cond>
                  </p:endCondLst>
                </p:cTn>
                <p:tgtEl>
                  <p:spTgt spid="21"/>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8F4000EF-1D5D-9E5A-50EB-9DA564F6CEDC}"/>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F96DD9F0-7291-59DC-B0CE-FE167BBB90D6}"/>
              </a:ext>
            </a:extLst>
          </p:cNvPr>
          <p:cNvSpPr txBox="1"/>
          <p:nvPr/>
        </p:nvSpPr>
        <p:spPr>
          <a:xfrm>
            <a:off x="1745138" y="0"/>
            <a:ext cx="8701724" cy="923330"/>
          </a:xfrm>
          <a:prstGeom prst="rect">
            <a:avLst/>
          </a:prstGeom>
          <a:noFill/>
        </p:spPr>
        <p:txBody>
          <a:bodyPr wrap="square" rtlCol="0">
            <a:spAutoFit/>
          </a:bodyPr>
          <a:lstStyle/>
          <a:p>
            <a:pPr algn="ctr"/>
            <a:r>
              <a:rPr lang="it-IT" sz="5400" dirty="0">
                <a:solidFill>
                  <a:schemeClr val="bg1"/>
                </a:solidFill>
                <a:latin typeface="Comic Sans MS" panose="030F0702030302020204" pitchFamily="66" charset="0"/>
              </a:rPr>
              <a:t>PERSONAGGI DEL LIBRO</a:t>
            </a:r>
          </a:p>
        </p:txBody>
      </p:sp>
      <p:pic>
        <p:nvPicPr>
          <p:cNvPr id="10" name="Immagine 9" descr="Immagine che contiene persona, Viso umano, cielo, aria aperta&#10;&#10;Il contenuto generato dall'IA potrebbe non essere corretto.">
            <a:extLst>
              <a:ext uri="{FF2B5EF4-FFF2-40B4-BE49-F238E27FC236}">
                <a16:creationId xmlns:a16="http://schemas.microsoft.com/office/drawing/2014/main" id="{265803A8-F7DC-1B39-B0CE-49B018ECF2D4}"/>
              </a:ext>
            </a:extLst>
          </p:cNvPr>
          <p:cNvPicPr>
            <a:picLocks noChangeAspect="1"/>
          </p:cNvPicPr>
          <p:nvPr/>
        </p:nvPicPr>
        <p:blipFill>
          <a:blip r:embed="rId4">
            <a:extLst>
              <a:ext uri="{28A0092B-C50C-407E-A947-70E740481C1C}">
                <a14:useLocalDpi xmlns:a14="http://schemas.microsoft.com/office/drawing/2010/main" val="0"/>
              </a:ext>
            </a:extLst>
          </a:blip>
          <a:srcRect l="50000"/>
          <a:stretch>
            <a:fillRect/>
          </a:stretch>
        </p:blipFill>
        <p:spPr>
          <a:xfrm>
            <a:off x="150865" y="2922712"/>
            <a:ext cx="1048183" cy="1569660"/>
          </a:xfrm>
          <a:prstGeom prst="rect">
            <a:avLst/>
          </a:prstGeom>
        </p:spPr>
      </p:pic>
      <p:pic>
        <p:nvPicPr>
          <p:cNvPr id="11" name="Immagine 10" descr="Immagine che contiene persona, Viso umano, cielo, aria aperta&#10;&#10;Il contenuto generato dall'IA potrebbe non essere corretto.">
            <a:extLst>
              <a:ext uri="{FF2B5EF4-FFF2-40B4-BE49-F238E27FC236}">
                <a16:creationId xmlns:a16="http://schemas.microsoft.com/office/drawing/2014/main" id="{2430BB60-DFC3-0586-54B0-1613E3AA1296}"/>
              </a:ext>
            </a:extLst>
          </p:cNvPr>
          <p:cNvPicPr>
            <a:picLocks noChangeAspect="1"/>
          </p:cNvPicPr>
          <p:nvPr/>
        </p:nvPicPr>
        <p:blipFill>
          <a:blip r:embed="rId4">
            <a:extLst>
              <a:ext uri="{28A0092B-C50C-407E-A947-70E740481C1C}">
                <a14:useLocalDpi xmlns:a14="http://schemas.microsoft.com/office/drawing/2010/main" val="0"/>
              </a:ext>
            </a:extLst>
          </a:blip>
          <a:srcRect r="50000"/>
          <a:stretch>
            <a:fillRect/>
          </a:stretch>
        </p:blipFill>
        <p:spPr>
          <a:xfrm>
            <a:off x="150866" y="962875"/>
            <a:ext cx="1048183" cy="1569660"/>
          </a:xfrm>
          <a:prstGeom prst="rect">
            <a:avLst/>
          </a:prstGeom>
        </p:spPr>
      </p:pic>
      <p:sp>
        <p:nvSpPr>
          <p:cNvPr id="12" name="CasellaDiTesto 11">
            <a:extLst>
              <a:ext uri="{FF2B5EF4-FFF2-40B4-BE49-F238E27FC236}">
                <a16:creationId xmlns:a16="http://schemas.microsoft.com/office/drawing/2014/main" id="{A67858CD-0B1C-7F5C-114D-1298DDBEB0CA}"/>
              </a:ext>
            </a:extLst>
          </p:cNvPr>
          <p:cNvSpPr txBox="1"/>
          <p:nvPr/>
        </p:nvSpPr>
        <p:spPr>
          <a:xfrm>
            <a:off x="1199050" y="1147541"/>
            <a:ext cx="2245445" cy="1200329"/>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NINO</a:t>
            </a:r>
            <a:r>
              <a:rPr lang="it-IT" sz="1600" dirty="0">
                <a:solidFill>
                  <a:schemeClr val="bg1"/>
                </a:solidFill>
                <a:latin typeface="Carlito" panose="020F0502020204030204" pitchFamily="34" charset="0"/>
                <a:cs typeface="Carlito" panose="020F0502020204030204" pitchFamily="34" charset="0"/>
              </a:rPr>
              <a:t>: </a:t>
            </a:r>
          </a:p>
          <a:p>
            <a:r>
              <a:rPr lang="it-IT" sz="1600" dirty="0">
                <a:solidFill>
                  <a:schemeClr val="bg1"/>
                </a:solidFill>
                <a:latin typeface="Carlito" panose="020F0502020204030204" pitchFamily="34" charset="0"/>
                <a:cs typeface="Carlito" panose="020F0502020204030204" pitchFamily="34" charset="0"/>
              </a:rPr>
              <a:t>Non ama i criceti, la loro relazione è puramente sessuale.</a:t>
            </a:r>
          </a:p>
        </p:txBody>
      </p:sp>
      <p:sp>
        <p:nvSpPr>
          <p:cNvPr id="13" name="CasellaDiTesto 12">
            <a:extLst>
              <a:ext uri="{FF2B5EF4-FFF2-40B4-BE49-F238E27FC236}">
                <a16:creationId xmlns:a16="http://schemas.microsoft.com/office/drawing/2014/main" id="{C641FE53-123D-351F-10BA-7E4E2EC52445}"/>
              </a:ext>
            </a:extLst>
          </p:cNvPr>
          <p:cNvSpPr txBox="1"/>
          <p:nvPr/>
        </p:nvSpPr>
        <p:spPr>
          <a:xfrm>
            <a:off x="1199050" y="3035310"/>
            <a:ext cx="2143589" cy="1200329"/>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IVAN</a:t>
            </a:r>
            <a:r>
              <a:rPr lang="it-IT" sz="1600" dirty="0">
                <a:solidFill>
                  <a:schemeClr val="bg1"/>
                </a:solidFill>
                <a:latin typeface="Carlito" panose="020F0502020204030204" pitchFamily="34" charset="0"/>
                <a:cs typeface="Carlito" panose="020F0502020204030204" pitchFamily="34" charset="0"/>
              </a:rPr>
              <a:t>: </a:t>
            </a:r>
          </a:p>
          <a:p>
            <a:r>
              <a:rPr lang="it-IT" sz="1600" dirty="0">
                <a:solidFill>
                  <a:schemeClr val="bg1"/>
                </a:solidFill>
                <a:latin typeface="Carlito" panose="020F0502020204030204" pitchFamily="34" charset="0"/>
                <a:cs typeface="Carlito" panose="020F0502020204030204" pitchFamily="34" charset="0"/>
              </a:rPr>
              <a:t>Campione mondiale di tetris per mini </a:t>
            </a:r>
            <a:r>
              <a:rPr lang="it-IT" sz="1600" dirty="0" err="1">
                <a:solidFill>
                  <a:schemeClr val="bg1"/>
                </a:solidFill>
                <a:latin typeface="Carlito" panose="020F0502020204030204" pitchFamily="34" charset="0"/>
                <a:cs typeface="Carlito" panose="020F0502020204030204" pitchFamily="34" charset="0"/>
              </a:rPr>
              <a:t>gameboy</a:t>
            </a:r>
            <a:r>
              <a:rPr lang="it-IT" sz="1600" dirty="0">
                <a:solidFill>
                  <a:schemeClr val="bg1"/>
                </a:solidFill>
                <a:latin typeface="Carlito" panose="020F0502020204030204" pitchFamily="34" charset="0"/>
                <a:cs typeface="Carlito" panose="020F0502020204030204" pitchFamily="34" charset="0"/>
              </a:rPr>
              <a:t> dei cinesi.</a:t>
            </a:r>
          </a:p>
        </p:txBody>
      </p:sp>
      <p:pic>
        <p:nvPicPr>
          <p:cNvPr id="2050" name="Picture 2" descr="Biografia di Caparezza, vita e storia">
            <a:extLst>
              <a:ext uri="{FF2B5EF4-FFF2-40B4-BE49-F238E27FC236}">
                <a16:creationId xmlns:a16="http://schemas.microsoft.com/office/drawing/2014/main" id="{C2A5F776-FF03-FE1B-9A17-B6762E003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3333"/>
          <a:stretch>
            <a:fillRect/>
          </a:stretch>
        </p:blipFill>
        <p:spPr bwMode="auto">
          <a:xfrm>
            <a:off x="130513" y="4882549"/>
            <a:ext cx="1281390" cy="1281390"/>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a:extLst>
              <a:ext uri="{FF2B5EF4-FFF2-40B4-BE49-F238E27FC236}">
                <a16:creationId xmlns:a16="http://schemas.microsoft.com/office/drawing/2014/main" id="{428F07F8-3275-BB0F-BD27-0E6C73B7D8B6}"/>
              </a:ext>
            </a:extLst>
          </p:cNvPr>
          <p:cNvSpPr txBox="1"/>
          <p:nvPr/>
        </p:nvSpPr>
        <p:spPr>
          <a:xfrm>
            <a:off x="1411903" y="5046190"/>
            <a:ext cx="1798657" cy="954107"/>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CAPAREZZA</a:t>
            </a:r>
            <a:r>
              <a:rPr lang="it-IT" sz="1600" dirty="0">
                <a:solidFill>
                  <a:schemeClr val="bg1"/>
                </a:solidFill>
                <a:latin typeface="Carlito" panose="020F0502020204030204" pitchFamily="34" charset="0"/>
                <a:cs typeface="Carlito" panose="020F0502020204030204" pitchFamily="34" charset="0"/>
              </a:rPr>
              <a:t>: Ama le donne che sanno di merluzzo.</a:t>
            </a:r>
          </a:p>
        </p:txBody>
      </p:sp>
      <p:pic>
        <p:nvPicPr>
          <p:cNvPr id="2052" name="Picture 4" descr="Mario GIORDANO | Villeggendo">
            <a:extLst>
              <a:ext uri="{FF2B5EF4-FFF2-40B4-BE49-F238E27FC236}">
                <a16:creationId xmlns:a16="http://schemas.microsoft.com/office/drawing/2014/main" id="{B6BC4049-306F-7CA2-5AED-F08E421E9E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1371" y="1046234"/>
            <a:ext cx="1281391" cy="1281391"/>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a:extLst>
              <a:ext uri="{FF2B5EF4-FFF2-40B4-BE49-F238E27FC236}">
                <a16:creationId xmlns:a16="http://schemas.microsoft.com/office/drawing/2014/main" id="{3C3AE924-7949-35CF-BF4B-9B3FCEFD3DED}"/>
              </a:ext>
            </a:extLst>
          </p:cNvPr>
          <p:cNvSpPr txBox="1"/>
          <p:nvPr/>
        </p:nvSpPr>
        <p:spPr>
          <a:xfrm>
            <a:off x="5012762" y="1113429"/>
            <a:ext cx="2647878" cy="1200329"/>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MARIO GIORDANO</a:t>
            </a:r>
            <a:r>
              <a:rPr lang="it-IT" sz="1600" dirty="0">
                <a:solidFill>
                  <a:schemeClr val="bg1"/>
                </a:solidFill>
                <a:latin typeface="Carlito" panose="020F0502020204030204" pitchFamily="34" charset="0"/>
                <a:cs typeface="Carlito" panose="020F0502020204030204" pitchFamily="34" charset="0"/>
              </a:rPr>
              <a:t>:</a:t>
            </a:r>
          </a:p>
          <a:p>
            <a:r>
              <a:rPr lang="it-IT" sz="1600" dirty="0">
                <a:solidFill>
                  <a:schemeClr val="bg1"/>
                </a:solidFill>
                <a:latin typeface="Carlito" panose="020F0502020204030204" pitchFamily="34" charset="0"/>
                <a:cs typeface="Carlito" panose="020F0502020204030204" pitchFamily="34" charset="0"/>
              </a:rPr>
              <a:t>The ultimate boomer. Non si capisce un cazzo nei suoi discorsi.</a:t>
            </a:r>
          </a:p>
        </p:txBody>
      </p:sp>
      <p:pic>
        <p:nvPicPr>
          <p:cNvPr id="2054" name="Picture 6" descr="Amore Bestiale tour” di Barbascura X arriva all'Ariston di Sanremo: oggi,  15 marzo, l'intervista a Onda Ligure 101 - Savonanews.it">
            <a:extLst>
              <a:ext uri="{FF2B5EF4-FFF2-40B4-BE49-F238E27FC236}">
                <a16:creationId xmlns:a16="http://schemas.microsoft.com/office/drawing/2014/main" id="{C888DEAB-4C1C-B89A-4925-A170156C7F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1371" y="2994778"/>
            <a:ext cx="1281391" cy="12813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ovanni Muciaccia">
            <a:extLst>
              <a:ext uri="{FF2B5EF4-FFF2-40B4-BE49-F238E27FC236}">
                <a16:creationId xmlns:a16="http://schemas.microsoft.com/office/drawing/2014/main" id="{1FA60792-7C15-DE9D-8C00-E86A805CE7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1370" y="4882547"/>
            <a:ext cx="1281391" cy="12813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hecco Zalone (@checco_zalone) / X">
            <a:extLst>
              <a:ext uri="{FF2B5EF4-FFF2-40B4-BE49-F238E27FC236}">
                <a16:creationId xmlns:a16="http://schemas.microsoft.com/office/drawing/2014/main" id="{B0488080-9415-56BA-0B88-E344EF8F91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6281" y="1072898"/>
            <a:ext cx="1281390" cy="128139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assari Cosplay and Comics 2023 – Incontro con Sabaku no Maiku |  OOOH.Events | Biglietteria online gratis per eventi SIAE, corsi, fiere">
            <a:extLst>
              <a:ext uri="{FF2B5EF4-FFF2-40B4-BE49-F238E27FC236}">
                <a16:creationId xmlns:a16="http://schemas.microsoft.com/office/drawing/2014/main" id="{D78D69CF-1BC5-79FC-629D-49F626CEA0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6281" y="4882547"/>
            <a:ext cx="1281390" cy="1281390"/>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a:extLst>
              <a:ext uri="{FF2B5EF4-FFF2-40B4-BE49-F238E27FC236}">
                <a16:creationId xmlns:a16="http://schemas.microsoft.com/office/drawing/2014/main" id="{8B4B12A4-BDDD-1222-0172-C90C6AB37AB5}"/>
              </a:ext>
            </a:extLst>
          </p:cNvPr>
          <p:cNvSpPr txBox="1"/>
          <p:nvPr/>
        </p:nvSpPr>
        <p:spPr>
          <a:xfrm>
            <a:off x="9122922" y="4800016"/>
            <a:ext cx="3069077" cy="1446550"/>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SABAKU</a:t>
            </a:r>
            <a:r>
              <a:rPr lang="it-IT" sz="1600" dirty="0">
                <a:solidFill>
                  <a:schemeClr val="bg1"/>
                </a:solidFill>
                <a:latin typeface="Carlito" panose="020F0502020204030204" pitchFamily="34" charset="0"/>
                <a:cs typeface="Carlito" panose="020F0502020204030204" pitchFamily="34" charset="0"/>
              </a:rPr>
              <a:t>:</a:t>
            </a:r>
          </a:p>
          <a:p>
            <a:r>
              <a:rPr lang="it-IT" sz="1600" dirty="0">
                <a:solidFill>
                  <a:schemeClr val="bg1"/>
                </a:solidFill>
                <a:latin typeface="Carlito" panose="020F0502020204030204" pitchFamily="34" charset="0"/>
                <a:cs typeface="Carlito" panose="020F0502020204030204" pitchFamily="34" charset="0"/>
              </a:rPr>
              <a:t>Non si tocca nemmeno con un fiore, a meno che non sia un fiore con qualche statistica particolare, in quel caso lui lo toccherebbe</a:t>
            </a:r>
          </a:p>
        </p:txBody>
      </p:sp>
      <p:sp>
        <p:nvSpPr>
          <p:cNvPr id="18" name="CasellaDiTesto 17">
            <a:extLst>
              <a:ext uri="{FF2B5EF4-FFF2-40B4-BE49-F238E27FC236}">
                <a16:creationId xmlns:a16="http://schemas.microsoft.com/office/drawing/2014/main" id="{35814578-D53D-F8E2-785E-CB5BE689DC1D}"/>
              </a:ext>
            </a:extLst>
          </p:cNvPr>
          <p:cNvSpPr txBox="1"/>
          <p:nvPr/>
        </p:nvSpPr>
        <p:spPr>
          <a:xfrm>
            <a:off x="9057672" y="1072898"/>
            <a:ext cx="3134328" cy="1200329"/>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CHECCO ZALONE</a:t>
            </a:r>
            <a:r>
              <a:rPr lang="it-IT" sz="1600" dirty="0">
                <a:solidFill>
                  <a:schemeClr val="bg1"/>
                </a:solidFill>
                <a:latin typeface="Carlito" panose="020F0502020204030204" pitchFamily="34" charset="0"/>
                <a:cs typeface="Carlito" panose="020F0502020204030204" pitchFamily="34" charset="0"/>
              </a:rPr>
              <a:t>:</a:t>
            </a:r>
          </a:p>
          <a:p>
            <a:r>
              <a:rPr lang="it-IT" sz="1600" dirty="0">
                <a:solidFill>
                  <a:schemeClr val="bg1"/>
                </a:solidFill>
                <a:latin typeface="Carlito" panose="020F0502020204030204" pitchFamily="34" charset="0"/>
                <a:cs typeface="Carlito" panose="020F0502020204030204" pitchFamily="34" charset="0"/>
              </a:rPr>
              <a:t>Nonostante sia nella copertina, è stato scartato dalla trama. È ancora alla ricerca di Angela.</a:t>
            </a:r>
          </a:p>
        </p:txBody>
      </p:sp>
      <p:sp>
        <p:nvSpPr>
          <p:cNvPr id="19" name="CasellaDiTesto 18">
            <a:extLst>
              <a:ext uri="{FF2B5EF4-FFF2-40B4-BE49-F238E27FC236}">
                <a16:creationId xmlns:a16="http://schemas.microsoft.com/office/drawing/2014/main" id="{25AFBAA4-B8A1-FD71-073E-C8A6B8232CD6}"/>
              </a:ext>
            </a:extLst>
          </p:cNvPr>
          <p:cNvSpPr txBox="1"/>
          <p:nvPr/>
        </p:nvSpPr>
        <p:spPr>
          <a:xfrm>
            <a:off x="5012762" y="2994778"/>
            <a:ext cx="2647878" cy="1200329"/>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BARBASCURA X</a:t>
            </a:r>
            <a:r>
              <a:rPr lang="it-IT" sz="1600" dirty="0">
                <a:solidFill>
                  <a:schemeClr val="bg1"/>
                </a:solidFill>
                <a:latin typeface="Carlito" panose="020F0502020204030204" pitchFamily="34" charset="0"/>
                <a:cs typeface="Carlito" panose="020F0502020204030204" pitchFamily="34" charset="0"/>
              </a:rPr>
              <a:t>:</a:t>
            </a:r>
          </a:p>
          <a:p>
            <a:r>
              <a:rPr lang="it-IT" sz="1600" dirty="0">
                <a:solidFill>
                  <a:schemeClr val="bg1"/>
                </a:solidFill>
                <a:latin typeface="Carlito" panose="020F0502020204030204" pitchFamily="34" charset="0"/>
                <a:cs typeface="Carlito" panose="020F0502020204030204" pitchFamily="34" charset="0"/>
              </a:rPr>
              <a:t>Pagato dai poteri potenti per impiantare microchip nel cervello insieme a Bill Gates.</a:t>
            </a:r>
          </a:p>
        </p:txBody>
      </p:sp>
      <p:sp>
        <p:nvSpPr>
          <p:cNvPr id="21" name="CasellaDiTesto 20">
            <a:extLst>
              <a:ext uri="{FF2B5EF4-FFF2-40B4-BE49-F238E27FC236}">
                <a16:creationId xmlns:a16="http://schemas.microsoft.com/office/drawing/2014/main" id="{5337B5E1-5174-DD72-0051-5900B5A6E412}"/>
              </a:ext>
            </a:extLst>
          </p:cNvPr>
          <p:cNvSpPr txBox="1"/>
          <p:nvPr/>
        </p:nvSpPr>
        <p:spPr>
          <a:xfrm>
            <a:off x="9122922" y="3024067"/>
            <a:ext cx="2647878" cy="1200329"/>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LOLLOLACUSTRE</a:t>
            </a:r>
            <a:r>
              <a:rPr lang="it-IT" sz="1600" dirty="0">
                <a:solidFill>
                  <a:schemeClr val="bg1"/>
                </a:solidFill>
                <a:latin typeface="Carlito" panose="020F0502020204030204" pitchFamily="34" charset="0"/>
                <a:cs typeface="Carlito" panose="020F0502020204030204" pitchFamily="34" charset="0"/>
              </a:rPr>
              <a:t>:</a:t>
            </a:r>
          </a:p>
          <a:p>
            <a:r>
              <a:rPr lang="it-IT" sz="1600" dirty="0">
                <a:solidFill>
                  <a:schemeClr val="bg1"/>
                </a:solidFill>
                <a:latin typeface="Carlito" panose="020F0502020204030204" pitchFamily="34" charset="0"/>
                <a:cs typeface="Carlito" panose="020F0502020204030204" pitchFamily="34" charset="0"/>
              </a:rPr>
              <a:t>Siamo costretti a sorbirci i suoi video, ma finché non muore dobbiamo fare così.</a:t>
            </a:r>
          </a:p>
        </p:txBody>
      </p:sp>
      <p:pic>
        <p:nvPicPr>
          <p:cNvPr id="2062" name="Picture 14" descr="Lollolacustre chi è: vero nome, età, da dove viene">
            <a:extLst>
              <a:ext uri="{FF2B5EF4-FFF2-40B4-BE49-F238E27FC236}">
                <a16:creationId xmlns:a16="http://schemas.microsoft.com/office/drawing/2014/main" id="{E6D5E83C-3384-A511-B82D-C51B604E662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689" r="16689"/>
          <a:stretch>
            <a:fillRect/>
          </a:stretch>
        </p:blipFill>
        <p:spPr bwMode="auto">
          <a:xfrm>
            <a:off x="7821245" y="2973394"/>
            <a:ext cx="1301677" cy="1301677"/>
          </a:xfrm>
          <a:prstGeom prst="rect">
            <a:avLst/>
          </a:prstGeom>
          <a:noFill/>
          <a:extLst>
            <a:ext uri="{909E8E84-426E-40DD-AFC4-6F175D3DCCD1}">
              <a14:hiddenFill xmlns:a14="http://schemas.microsoft.com/office/drawing/2010/main">
                <a:solidFill>
                  <a:srgbClr val="FFFFFF"/>
                </a:solidFill>
              </a14:hiddenFill>
            </a:ext>
          </a:extLst>
        </p:spPr>
      </p:pic>
      <p:sp>
        <p:nvSpPr>
          <p:cNvPr id="22" name="CasellaDiTesto 21">
            <a:extLst>
              <a:ext uri="{FF2B5EF4-FFF2-40B4-BE49-F238E27FC236}">
                <a16:creationId xmlns:a16="http://schemas.microsoft.com/office/drawing/2014/main" id="{C699AE81-BC59-4304-5091-3F0B85E0E5B1}"/>
              </a:ext>
            </a:extLst>
          </p:cNvPr>
          <p:cNvSpPr txBox="1"/>
          <p:nvPr/>
        </p:nvSpPr>
        <p:spPr>
          <a:xfrm>
            <a:off x="5012761" y="4676906"/>
            <a:ext cx="2698269" cy="1569660"/>
          </a:xfrm>
          <a:prstGeom prst="rect">
            <a:avLst/>
          </a:prstGeom>
          <a:noFill/>
        </p:spPr>
        <p:txBody>
          <a:bodyPr wrap="square" rtlCol="0">
            <a:spAutoFit/>
          </a:bodyPr>
          <a:lstStyle/>
          <a:p>
            <a:r>
              <a:rPr lang="it-IT" sz="2400" dirty="0">
                <a:solidFill>
                  <a:schemeClr val="bg1"/>
                </a:solidFill>
                <a:latin typeface="Carlito" panose="020F0502020204030204" pitchFamily="34" charset="0"/>
                <a:cs typeface="Carlito" panose="020F0502020204030204" pitchFamily="34" charset="0"/>
              </a:rPr>
              <a:t>GIOVANNI MUCIACCIA</a:t>
            </a:r>
            <a:r>
              <a:rPr lang="it-IT" sz="1600" dirty="0">
                <a:solidFill>
                  <a:schemeClr val="bg1"/>
                </a:solidFill>
                <a:latin typeface="Carlito" panose="020F0502020204030204" pitchFamily="34" charset="0"/>
                <a:cs typeface="Carlito" panose="020F0502020204030204" pitchFamily="34" charset="0"/>
              </a:rPr>
              <a:t>:</a:t>
            </a:r>
          </a:p>
          <a:p>
            <a:r>
              <a:rPr lang="it-IT" sz="1600" dirty="0">
                <a:solidFill>
                  <a:schemeClr val="bg1"/>
                </a:solidFill>
                <a:latin typeface="Carlito" panose="020F0502020204030204" pitchFamily="34" charset="0"/>
                <a:cs typeface="Carlito" panose="020F0502020204030204" pitchFamily="34" charset="0"/>
              </a:rPr>
              <a:t>Si dice che sia stato lui a costruire il Burj Khalifa con cartapesta e colla vinilica.</a:t>
            </a:r>
          </a:p>
        </p:txBody>
      </p:sp>
      <p:pic>
        <p:nvPicPr>
          <p:cNvPr id="23" name="uiparti">
            <a:hlinkClick r:id="" action="ppaction://media"/>
            <a:extLst>
              <a:ext uri="{FF2B5EF4-FFF2-40B4-BE49-F238E27FC236}">
                <a16:creationId xmlns:a16="http://schemas.microsoft.com/office/drawing/2014/main" id="{01D322DF-360C-5E7A-F1B4-E37F9E4BDE21}"/>
              </a:ext>
            </a:extLst>
          </p:cNvPr>
          <p:cNvPicPr>
            <a:picLocks noChangeAspect="1"/>
          </p:cNvPicPr>
          <p:nvPr>
            <a:audioFile r:link="rId2"/>
            <p:extLst>
              <p:ext uri="{DAA4B4D4-6D71-4841-9C94-3DE7FCFB9230}">
                <p14:media xmlns:p14="http://schemas.microsoft.com/office/powerpoint/2010/main" r:embed="rId1">
                  <p14:fade in="1500" out="2000"/>
                </p14:media>
              </p:ext>
            </p:extLst>
          </p:nvPr>
        </p:nvPicPr>
        <p:blipFill>
          <a:blip r:embed="rId12"/>
          <a:stretch>
            <a:fillRect/>
          </a:stretch>
        </p:blipFill>
        <p:spPr>
          <a:xfrm>
            <a:off x="0" y="0"/>
            <a:ext cx="487363" cy="487363"/>
          </a:xfrm>
          <a:prstGeom prst="rect">
            <a:avLst/>
          </a:prstGeom>
        </p:spPr>
      </p:pic>
    </p:spTree>
    <p:extLst>
      <p:ext uri="{BB962C8B-B14F-4D97-AF65-F5344CB8AC3E}">
        <p14:creationId xmlns:p14="http://schemas.microsoft.com/office/powerpoint/2010/main" val="2750652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53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remove"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AF114F7A-CE5C-27BB-DB5C-A977E930C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4198" y="1170054"/>
            <a:ext cx="4138544" cy="413854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6BBC8B34-4481-BBCC-C0FE-35DD4D33E555}"/>
              </a:ext>
            </a:extLst>
          </p:cNvPr>
          <p:cNvSpPr txBox="1"/>
          <p:nvPr/>
        </p:nvSpPr>
        <p:spPr>
          <a:xfrm rot="217789">
            <a:off x="2553717" y="3497759"/>
            <a:ext cx="2730414" cy="3202779"/>
          </a:xfrm>
          <a:custGeom>
            <a:avLst/>
            <a:gdLst>
              <a:gd name="connsiteX0" fmla="*/ 0 w 2730414"/>
              <a:gd name="connsiteY0" fmla="*/ 0 h 3202779"/>
              <a:gd name="connsiteX1" fmla="*/ 518779 w 2730414"/>
              <a:gd name="connsiteY1" fmla="*/ 0 h 3202779"/>
              <a:gd name="connsiteX2" fmla="*/ 1064861 w 2730414"/>
              <a:gd name="connsiteY2" fmla="*/ 0 h 3202779"/>
              <a:gd name="connsiteX3" fmla="*/ 1610944 w 2730414"/>
              <a:gd name="connsiteY3" fmla="*/ 0 h 3202779"/>
              <a:gd name="connsiteX4" fmla="*/ 2075115 w 2730414"/>
              <a:gd name="connsiteY4" fmla="*/ 0 h 3202779"/>
              <a:gd name="connsiteX5" fmla="*/ 2730414 w 2730414"/>
              <a:gd name="connsiteY5" fmla="*/ 0 h 3202779"/>
              <a:gd name="connsiteX6" fmla="*/ 2730414 w 2730414"/>
              <a:gd name="connsiteY6" fmla="*/ 437713 h 3202779"/>
              <a:gd name="connsiteX7" fmla="*/ 2730414 w 2730414"/>
              <a:gd name="connsiteY7" fmla="*/ 971510 h 3202779"/>
              <a:gd name="connsiteX8" fmla="*/ 2730414 w 2730414"/>
              <a:gd name="connsiteY8" fmla="*/ 1505306 h 3202779"/>
              <a:gd name="connsiteX9" fmla="*/ 2730414 w 2730414"/>
              <a:gd name="connsiteY9" fmla="*/ 2103158 h 3202779"/>
              <a:gd name="connsiteX10" fmla="*/ 2730414 w 2730414"/>
              <a:gd name="connsiteY10" fmla="*/ 2668982 h 3202779"/>
              <a:gd name="connsiteX11" fmla="*/ 2730414 w 2730414"/>
              <a:gd name="connsiteY11" fmla="*/ 3202779 h 3202779"/>
              <a:gd name="connsiteX12" fmla="*/ 2157027 w 2730414"/>
              <a:gd name="connsiteY12" fmla="*/ 3202779 h 3202779"/>
              <a:gd name="connsiteX13" fmla="*/ 1556336 w 2730414"/>
              <a:gd name="connsiteY13" fmla="*/ 3202779 h 3202779"/>
              <a:gd name="connsiteX14" fmla="*/ 1064861 w 2730414"/>
              <a:gd name="connsiteY14" fmla="*/ 3202779 h 3202779"/>
              <a:gd name="connsiteX15" fmla="*/ 546083 w 2730414"/>
              <a:gd name="connsiteY15" fmla="*/ 3202779 h 3202779"/>
              <a:gd name="connsiteX16" fmla="*/ 0 w 2730414"/>
              <a:gd name="connsiteY16" fmla="*/ 3202779 h 3202779"/>
              <a:gd name="connsiteX17" fmla="*/ 0 w 2730414"/>
              <a:gd name="connsiteY17" fmla="*/ 2701010 h 3202779"/>
              <a:gd name="connsiteX18" fmla="*/ 0 w 2730414"/>
              <a:gd name="connsiteY18" fmla="*/ 2135186 h 3202779"/>
              <a:gd name="connsiteX19" fmla="*/ 0 w 2730414"/>
              <a:gd name="connsiteY19" fmla="*/ 1697473 h 3202779"/>
              <a:gd name="connsiteX20" fmla="*/ 0 w 2730414"/>
              <a:gd name="connsiteY20" fmla="*/ 1163676 h 3202779"/>
              <a:gd name="connsiteX21" fmla="*/ 0 w 2730414"/>
              <a:gd name="connsiteY21" fmla="*/ 629880 h 3202779"/>
              <a:gd name="connsiteX22" fmla="*/ 0 w 2730414"/>
              <a:gd name="connsiteY22" fmla="*/ 0 h 320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730414" h="3202779" fill="none" extrusionOk="0">
                <a:moveTo>
                  <a:pt x="0" y="0"/>
                </a:moveTo>
                <a:cubicBezTo>
                  <a:pt x="168716" y="-34821"/>
                  <a:pt x="401315" y="61136"/>
                  <a:pt x="518779" y="0"/>
                </a:cubicBezTo>
                <a:cubicBezTo>
                  <a:pt x="636243" y="-61136"/>
                  <a:pt x="815434" y="35735"/>
                  <a:pt x="1064861" y="0"/>
                </a:cubicBezTo>
                <a:cubicBezTo>
                  <a:pt x="1314288" y="-35735"/>
                  <a:pt x="1391549" y="49702"/>
                  <a:pt x="1610944" y="0"/>
                </a:cubicBezTo>
                <a:cubicBezTo>
                  <a:pt x="1830339" y="-49702"/>
                  <a:pt x="1925501" y="7803"/>
                  <a:pt x="2075115" y="0"/>
                </a:cubicBezTo>
                <a:cubicBezTo>
                  <a:pt x="2224729" y="-7803"/>
                  <a:pt x="2567349" y="62218"/>
                  <a:pt x="2730414" y="0"/>
                </a:cubicBezTo>
                <a:cubicBezTo>
                  <a:pt x="2767957" y="172076"/>
                  <a:pt x="2696898" y="262805"/>
                  <a:pt x="2730414" y="437713"/>
                </a:cubicBezTo>
                <a:cubicBezTo>
                  <a:pt x="2763930" y="612621"/>
                  <a:pt x="2699271" y="849567"/>
                  <a:pt x="2730414" y="971510"/>
                </a:cubicBezTo>
                <a:cubicBezTo>
                  <a:pt x="2761557" y="1093453"/>
                  <a:pt x="2698835" y="1366148"/>
                  <a:pt x="2730414" y="1505306"/>
                </a:cubicBezTo>
                <a:cubicBezTo>
                  <a:pt x="2761993" y="1644464"/>
                  <a:pt x="2694295" y="1978618"/>
                  <a:pt x="2730414" y="2103158"/>
                </a:cubicBezTo>
                <a:cubicBezTo>
                  <a:pt x="2766533" y="2227698"/>
                  <a:pt x="2662804" y="2508443"/>
                  <a:pt x="2730414" y="2668982"/>
                </a:cubicBezTo>
                <a:cubicBezTo>
                  <a:pt x="2798024" y="2829521"/>
                  <a:pt x="2719605" y="3067472"/>
                  <a:pt x="2730414" y="3202779"/>
                </a:cubicBezTo>
                <a:cubicBezTo>
                  <a:pt x="2480724" y="3205829"/>
                  <a:pt x="2395673" y="3185474"/>
                  <a:pt x="2157027" y="3202779"/>
                </a:cubicBezTo>
                <a:cubicBezTo>
                  <a:pt x="1918381" y="3220084"/>
                  <a:pt x="1839086" y="3189442"/>
                  <a:pt x="1556336" y="3202779"/>
                </a:cubicBezTo>
                <a:cubicBezTo>
                  <a:pt x="1273586" y="3216116"/>
                  <a:pt x="1185942" y="3202548"/>
                  <a:pt x="1064861" y="3202779"/>
                </a:cubicBezTo>
                <a:cubicBezTo>
                  <a:pt x="943780" y="3203010"/>
                  <a:pt x="699720" y="3148276"/>
                  <a:pt x="546083" y="3202779"/>
                </a:cubicBezTo>
                <a:cubicBezTo>
                  <a:pt x="392446" y="3257282"/>
                  <a:pt x="175563" y="3194808"/>
                  <a:pt x="0" y="3202779"/>
                </a:cubicBezTo>
                <a:cubicBezTo>
                  <a:pt x="-13883" y="3062375"/>
                  <a:pt x="1910" y="2900371"/>
                  <a:pt x="0" y="2701010"/>
                </a:cubicBezTo>
                <a:cubicBezTo>
                  <a:pt x="-1910" y="2501649"/>
                  <a:pt x="65706" y="2406609"/>
                  <a:pt x="0" y="2135186"/>
                </a:cubicBezTo>
                <a:cubicBezTo>
                  <a:pt x="-65706" y="1863763"/>
                  <a:pt x="19792" y="1834036"/>
                  <a:pt x="0" y="1697473"/>
                </a:cubicBezTo>
                <a:cubicBezTo>
                  <a:pt x="-19792" y="1560910"/>
                  <a:pt x="24408" y="1352986"/>
                  <a:pt x="0" y="1163676"/>
                </a:cubicBezTo>
                <a:cubicBezTo>
                  <a:pt x="-24408" y="974366"/>
                  <a:pt x="1102" y="854126"/>
                  <a:pt x="0" y="629880"/>
                </a:cubicBezTo>
                <a:cubicBezTo>
                  <a:pt x="-1102" y="405634"/>
                  <a:pt x="30564" y="306638"/>
                  <a:pt x="0" y="0"/>
                </a:cubicBezTo>
                <a:close/>
              </a:path>
              <a:path w="2730414" h="3202779" stroke="0" extrusionOk="0">
                <a:moveTo>
                  <a:pt x="0" y="0"/>
                </a:moveTo>
                <a:cubicBezTo>
                  <a:pt x="264335" y="-59976"/>
                  <a:pt x="273756" y="44938"/>
                  <a:pt x="546083" y="0"/>
                </a:cubicBezTo>
                <a:cubicBezTo>
                  <a:pt x="818410" y="-44938"/>
                  <a:pt x="891929" y="29892"/>
                  <a:pt x="1119470" y="0"/>
                </a:cubicBezTo>
                <a:cubicBezTo>
                  <a:pt x="1347011" y="-29892"/>
                  <a:pt x="1482255" y="38830"/>
                  <a:pt x="1610944" y="0"/>
                </a:cubicBezTo>
                <a:cubicBezTo>
                  <a:pt x="1739633" y="-38830"/>
                  <a:pt x="1998067" y="53668"/>
                  <a:pt x="2129723" y="0"/>
                </a:cubicBezTo>
                <a:cubicBezTo>
                  <a:pt x="2261379" y="-53668"/>
                  <a:pt x="2471831" y="63418"/>
                  <a:pt x="2730414" y="0"/>
                </a:cubicBezTo>
                <a:cubicBezTo>
                  <a:pt x="2763818" y="114777"/>
                  <a:pt x="2691449" y="314028"/>
                  <a:pt x="2730414" y="501769"/>
                </a:cubicBezTo>
                <a:cubicBezTo>
                  <a:pt x="2769379" y="689510"/>
                  <a:pt x="2729547" y="811674"/>
                  <a:pt x="2730414" y="1035565"/>
                </a:cubicBezTo>
                <a:cubicBezTo>
                  <a:pt x="2731281" y="1259456"/>
                  <a:pt x="2727729" y="1462671"/>
                  <a:pt x="2730414" y="1633417"/>
                </a:cubicBezTo>
                <a:cubicBezTo>
                  <a:pt x="2733099" y="1804163"/>
                  <a:pt x="2685229" y="1988456"/>
                  <a:pt x="2730414" y="2103158"/>
                </a:cubicBezTo>
                <a:cubicBezTo>
                  <a:pt x="2775599" y="2217860"/>
                  <a:pt x="2670563" y="2521836"/>
                  <a:pt x="2730414" y="2701010"/>
                </a:cubicBezTo>
                <a:cubicBezTo>
                  <a:pt x="2790265" y="2880184"/>
                  <a:pt x="2704013" y="3048262"/>
                  <a:pt x="2730414" y="3202779"/>
                </a:cubicBezTo>
                <a:cubicBezTo>
                  <a:pt x="2472446" y="3250702"/>
                  <a:pt x="2352443" y="3172946"/>
                  <a:pt x="2184331" y="3202779"/>
                </a:cubicBezTo>
                <a:cubicBezTo>
                  <a:pt x="2016219" y="3232612"/>
                  <a:pt x="1937100" y="3189479"/>
                  <a:pt x="1720161" y="3202779"/>
                </a:cubicBezTo>
                <a:cubicBezTo>
                  <a:pt x="1503222" y="3216079"/>
                  <a:pt x="1468309" y="3199862"/>
                  <a:pt x="1255990" y="3202779"/>
                </a:cubicBezTo>
                <a:cubicBezTo>
                  <a:pt x="1043671" y="3205696"/>
                  <a:pt x="879840" y="3193516"/>
                  <a:pt x="764516" y="3202779"/>
                </a:cubicBezTo>
                <a:cubicBezTo>
                  <a:pt x="649192" y="3212042"/>
                  <a:pt x="178401" y="3120529"/>
                  <a:pt x="0" y="3202779"/>
                </a:cubicBezTo>
                <a:cubicBezTo>
                  <a:pt x="-25760" y="3023105"/>
                  <a:pt x="940" y="2857478"/>
                  <a:pt x="0" y="2733038"/>
                </a:cubicBezTo>
                <a:cubicBezTo>
                  <a:pt x="-940" y="2608598"/>
                  <a:pt x="26303" y="2496419"/>
                  <a:pt x="0" y="2263297"/>
                </a:cubicBezTo>
                <a:cubicBezTo>
                  <a:pt x="-26303" y="2030175"/>
                  <a:pt x="45298" y="1994758"/>
                  <a:pt x="0" y="1825584"/>
                </a:cubicBezTo>
                <a:cubicBezTo>
                  <a:pt x="-45298" y="1656410"/>
                  <a:pt x="9586" y="1511861"/>
                  <a:pt x="0" y="1291788"/>
                </a:cubicBezTo>
                <a:cubicBezTo>
                  <a:pt x="-9586" y="1071715"/>
                  <a:pt x="26335" y="939139"/>
                  <a:pt x="0" y="693935"/>
                </a:cubicBezTo>
                <a:cubicBezTo>
                  <a:pt x="-26335" y="448731"/>
                  <a:pt x="10432" y="233149"/>
                  <a:pt x="0" y="0"/>
                </a:cubicBezTo>
                <a:close/>
              </a:path>
            </a:pathLst>
          </a:custGeom>
          <a:blipFill>
            <a:blip r:embed="rId5"/>
            <a:tile tx="0" ty="0" sx="100000" sy="100000" flip="none" algn="tl"/>
          </a:blipFill>
          <a:ln w="38100">
            <a:solidFill>
              <a:schemeClr val="tx1">
                <a:lumMod val="65000"/>
                <a:lumOff val="35000"/>
              </a:schemeClr>
            </a:solidFill>
            <a:extLst>
              <a:ext uri="{C807C97D-BFC1-408E-A445-0C87EB9F89A2}">
                <ask:lineSketchStyleProps xmlns:ask="http://schemas.microsoft.com/office/drawing/2018/sketchyshapes" sd="549981942">
                  <a:prstGeom prst="rect">
                    <a:avLst/>
                  </a:prstGeom>
                  <ask:type>
                    <ask:lineSketchScribble/>
                  </ask:type>
                </ask:lineSketchStyleProps>
              </a:ext>
            </a:extLst>
          </a:ln>
          <a:effectLst>
            <a:outerShdw blurRad="63500" sx="102000" sy="102000" algn="ctr" rotWithShape="0">
              <a:prstClr val="black">
                <a:alpha val="40000"/>
              </a:prstClr>
            </a:outerShdw>
          </a:effectLst>
        </p:spPr>
        <p:txBody>
          <a:bodyPr wrap="square" rtlCol="0">
            <a:spAutoFit/>
          </a:bodyPr>
          <a:lstStyle/>
          <a:p>
            <a:pPr marL="74250" algn="just"/>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74250" algn="just"/>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74250" algn="just"/>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
        <p:nvSpPr>
          <p:cNvPr id="2" name="CasellaDiTesto 1">
            <a:extLst>
              <a:ext uri="{FF2B5EF4-FFF2-40B4-BE49-F238E27FC236}">
                <a16:creationId xmlns:a16="http://schemas.microsoft.com/office/drawing/2014/main" id="{CE41D1E2-F170-F3AC-A07A-A3EF18DC082B}"/>
              </a:ext>
            </a:extLst>
          </p:cNvPr>
          <p:cNvSpPr txBox="1"/>
          <p:nvPr/>
        </p:nvSpPr>
        <p:spPr>
          <a:xfrm rot="217789">
            <a:off x="2551455" y="3591109"/>
            <a:ext cx="2702762" cy="3139321"/>
          </a:xfrm>
          <a:prstGeom prst="rect">
            <a:avLst/>
          </a:prstGeom>
          <a:noFill/>
        </p:spPr>
        <p:txBody>
          <a:bodyPr wrap="square" rtlCol="0">
            <a:spAutoFit/>
          </a:bodyPr>
          <a:lstStyle/>
          <a:p>
            <a:pPr marL="285750" indent="-285750" algn="just">
              <a:buFont typeface="Arial" panose="020B0604020202020204" pitchFamily="34" charset="0"/>
              <a:buChar char="•"/>
            </a:pPr>
            <a:r>
              <a:rPr lang="it-IT" sz="11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Possessione illegale di un telefono in classe;</a:t>
            </a:r>
          </a:p>
          <a:p>
            <a:pPr marL="285750" indent="-285750" algn="just">
              <a:buFont typeface="Arial" panose="020B0604020202020204" pitchFamily="34" charset="0"/>
              <a:buChar char="•"/>
            </a:pPr>
            <a:r>
              <a:rPr lang="it-IT" sz="11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Assalto in moto ai danni di Ivan (molteplici volte);</a:t>
            </a:r>
          </a:p>
          <a:p>
            <a:pPr marL="285750" indent="-285750" algn="just">
              <a:buFont typeface="Arial" panose="020B0604020202020204" pitchFamily="34" charset="0"/>
              <a:buChar char="•"/>
            </a:pPr>
            <a:r>
              <a:rPr lang="it-IT" sz="11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Tentato omicidio ai danni di Ivan (molteplici volte);</a:t>
            </a:r>
          </a:p>
          <a:p>
            <a:pPr marL="285750" indent="-285750" algn="just">
              <a:buFont typeface="Arial" panose="020B0604020202020204" pitchFamily="34" charset="0"/>
              <a:buChar char="•"/>
            </a:pPr>
            <a:r>
              <a:rPr lang="it-IT" sz="11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Corruzione del pubblico ufficiale Giuliano con dei gin tonic;</a:t>
            </a:r>
          </a:p>
          <a:p>
            <a:pPr marL="285750" indent="-285750" algn="just">
              <a:buFont typeface="Arial" panose="020B0604020202020204" pitchFamily="34" charset="0"/>
              <a:buChar char="•"/>
            </a:pPr>
            <a:r>
              <a:rPr lang="it-IT" sz="11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Utilizzo di criceti come preservativi (molteplici volte);</a:t>
            </a:r>
          </a:p>
          <a:p>
            <a:pPr marL="285750" indent="-285750" algn="just">
              <a:buFont typeface="Arial" panose="020B0604020202020204" pitchFamily="34" charset="0"/>
              <a:buChar char="•"/>
            </a:pPr>
            <a:r>
              <a:rPr lang="it-IT" sz="11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Assalto con 2 cornetti alla nutella ai danni di Cicciogamer nel Romics del 2016.</a:t>
            </a:r>
          </a:p>
        </p:txBody>
      </p:sp>
      <p:sp>
        <p:nvSpPr>
          <p:cNvPr id="4" name="CasellaDiTesto 3">
            <a:extLst>
              <a:ext uri="{FF2B5EF4-FFF2-40B4-BE49-F238E27FC236}">
                <a16:creationId xmlns:a16="http://schemas.microsoft.com/office/drawing/2014/main" id="{58E82F6E-5F07-B5FF-762B-6D71C51C4533}"/>
              </a:ext>
            </a:extLst>
          </p:cNvPr>
          <p:cNvSpPr txBox="1"/>
          <p:nvPr/>
        </p:nvSpPr>
        <p:spPr>
          <a:xfrm>
            <a:off x="108624" y="0"/>
            <a:ext cx="11974749" cy="769441"/>
          </a:xfrm>
          <a:prstGeom prst="rect">
            <a:avLst/>
          </a:prstGeom>
          <a:noFill/>
        </p:spPr>
        <p:txBody>
          <a:bodyPr wrap="square" rtlCol="0">
            <a:spAutoFit/>
          </a:bodyPr>
          <a:lstStyle/>
          <a:p>
            <a:r>
              <a:rPr lang="it-IT" sz="4400" dirty="0">
                <a:solidFill>
                  <a:schemeClr val="bg1"/>
                </a:solidFill>
                <a:latin typeface="Comic Sans MS" panose="030F0702030302020204" pitchFamily="66" charset="0"/>
              </a:rPr>
              <a:t>QUANTI CRIMINI HA COMMESSO NINO?</a:t>
            </a:r>
          </a:p>
        </p:txBody>
      </p:sp>
      <p:pic>
        <p:nvPicPr>
          <p:cNvPr id="12" name="Immagine 11">
            <a:extLst>
              <a:ext uri="{FF2B5EF4-FFF2-40B4-BE49-F238E27FC236}">
                <a16:creationId xmlns:a16="http://schemas.microsoft.com/office/drawing/2014/main" id="{F49A0AA6-A38A-5780-E699-79B62218C4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27096">
            <a:off x="3285833" y="810381"/>
            <a:ext cx="1689596" cy="2421981"/>
          </a:xfrm>
          <a:prstGeom prst="rect">
            <a:avLst/>
          </a:prstGeom>
          <a:effectLst>
            <a:outerShdw blurRad="63500" sx="102000" sy="102000" algn="ctr" rotWithShape="0">
              <a:prstClr val="black">
                <a:alpha val="40000"/>
              </a:prstClr>
            </a:outerShdw>
          </a:effectLst>
        </p:spPr>
      </p:pic>
      <p:sp>
        <p:nvSpPr>
          <p:cNvPr id="19" name="CasellaDiTesto 18">
            <a:extLst>
              <a:ext uri="{FF2B5EF4-FFF2-40B4-BE49-F238E27FC236}">
                <a16:creationId xmlns:a16="http://schemas.microsoft.com/office/drawing/2014/main" id="{1E320C19-C2F1-A9F9-BECB-8BA8A3DBFB45}"/>
              </a:ext>
            </a:extLst>
          </p:cNvPr>
          <p:cNvSpPr txBox="1"/>
          <p:nvPr/>
        </p:nvSpPr>
        <p:spPr>
          <a:xfrm rot="21400406">
            <a:off x="153649" y="1890727"/>
            <a:ext cx="2656097" cy="3093154"/>
          </a:xfrm>
          <a:custGeom>
            <a:avLst/>
            <a:gdLst>
              <a:gd name="connsiteX0" fmla="*/ 0 w 2656097"/>
              <a:gd name="connsiteY0" fmla="*/ 0 h 3093154"/>
              <a:gd name="connsiteX1" fmla="*/ 504658 w 2656097"/>
              <a:gd name="connsiteY1" fmla="*/ 0 h 3093154"/>
              <a:gd name="connsiteX2" fmla="*/ 1035878 w 2656097"/>
              <a:gd name="connsiteY2" fmla="*/ 0 h 3093154"/>
              <a:gd name="connsiteX3" fmla="*/ 1567097 w 2656097"/>
              <a:gd name="connsiteY3" fmla="*/ 0 h 3093154"/>
              <a:gd name="connsiteX4" fmla="*/ 2018634 w 2656097"/>
              <a:gd name="connsiteY4" fmla="*/ 0 h 3093154"/>
              <a:gd name="connsiteX5" fmla="*/ 2656097 w 2656097"/>
              <a:gd name="connsiteY5" fmla="*/ 0 h 3093154"/>
              <a:gd name="connsiteX6" fmla="*/ 2656097 w 2656097"/>
              <a:gd name="connsiteY6" fmla="*/ 422731 h 3093154"/>
              <a:gd name="connsiteX7" fmla="*/ 2656097 w 2656097"/>
              <a:gd name="connsiteY7" fmla="*/ 938257 h 3093154"/>
              <a:gd name="connsiteX8" fmla="*/ 2656097 w 2656097"/>
              <a:gd name="connsiteY8" fmla="*/ 1453782 h 3093154"/>
              <a:gd name="connsiteX9" fmla="*/ 2656097 w 2656097"/>
              <a:gd name="connsiteY9" fmla="*/ 2031171 h 3093154"/>
              <a:gd name="connsiteX10" fmla="*/ 2656097 w 2656097"/>
              <a:gd name="connsiteY10" fmla="*/ 2577628 h 3093154"/>
              <a:gd name="connsiteX11" fmla="*/ 2656097 w 2656097"/>
              <a:gd name="connsiteY11" fmla="*/ 3093154 h 3093154"/>
              <a:gd name="connsiteX12" fmla="*/ 2098317 w 2656097"/>
              <a:gd name="connsiteY12" fmla="*/ 3093154 h 3093154"/>
              <a:gd name="connsiteX13" fmla="*/ 1513975 w 2656097"/>
              <a:gd name="connsiteY13" fmla="*/ 3093154 h 3093154"/>
              <a:gd name="connsiteX14" fmla="*/ 1035878 w 2656097"/>
              <a:gd name="connsiteY14" fmla="*/ 3093154 h 3093154"/>
              <a:gd name="connsiteX15" fmla="*/ 531219 w 2656097"/>
              <a:gd name="connsiteY15" fmla="*/ 3093154 h 3093154"/>
              <a:gd name="connsiteX16" fmla="*/ 0 w 2656097"/>
              <a:gd name="connsiteY16" fmla="*/ 3093154 h 3093154"/>
              <a:gd name="connsiteX17" fmla="*/ 0 w 2656097"/>
              <a:gd name="connsiteY17" fmla="*/ 2608560 h 3093154"/>
              <a:gd name="connsiteX18" fmla="*/ 0 w 2656097"/>
              <a:gd name="connsiteY18" fmla="*/ 2062103 h 3093154"/>
              <a:gd name="connsiteX19" fmla="*/ 0 w 2656097"/>
              <a:gd name="connsiteY19" fmla="*/ 1639372 h 3093154"/>
              <a:gd name="connsiteX20" fmla="*/ 0 w 2656097"/>
              <a:gd name="connsiteY20" fmla="*/ 1123846 h 3093154"/>
              <a:gd name="connsiteX21" fmla="*/ 0 w 2656097"/>
              <a:gd name="connsiteY21" fmla="*/ 608320 h 3093154"/>
              <a:gd name="connsiteX22" fmla="*/ 0 w 2656097"/>
              <a:gd name="connsiteY22" fmla="*/ 0 h 309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56097" h="3093154" fill="none" extrusionOk="0">
                <a:moveTo>
                  <a:pt x="0" y="0"/>
                </a:moveTo>
                <a:cubicBezTo>
                  <a:pt x="251285" y="-43161"/>
                  <a:pt x="311681" y="5202"/>
                  <a:pt x="504658" y="0"/>
                </a:cubicBezTo>
                <a:cubicBezTo>
                  <a:pt x="697635" y="-5202"/>
                  <a:pt x="846182" y="18079"/>
                  <a:pt x="1035878" y="0"/>
                </a:cubicBezTo>
                <a:cubicBezTo>
                  <a:pt x="1225574" y="-18079"/>
                  <a:pt x="1363482" y="30197"/>
                  <a:pt x="1567097" y="0"/>
                </a:cubicBezTo>
                <a:cubicBezTo>
                  <a:pt x="1770712" y="-30197"/>
                  <a:pt x="1884588" y="5066"/>
                  <a:pt x="2018634" y="0"/>
                </a:cubicBezTo>
                <a:cubicBezTo>
                  <a:pt x="2152680" y="-5066"/>
                  <a:pt x="2371673" y="40460"/>
                  <a:pt x="2656097" y="0"/>
                </a:cubicBezTo>
                <a:cubicBezTo>
                  <a:pt x="2660183" y="167265"/>
                  <a:pt x="2606585" y="318672"/>
                  <a:pt x="2656097" y="422731"/>
                </a:cubicBezTo>
                <a:cubicBezTo>
                  <a:pt x="2705609" y="526790"/>
                  <a:pt x="2621516" y="829948"/>
                  <a:pt x="2656097" y="938257"/>
                </a:cubicBezTo>
                <a:cubicBezTo>
                  <a:pt x="2690678" y="1046566"/>
                  <a:pt x="2611067" y="1223120"/>
                  <a:pt x="2656097" y="1453782"/>
                </a:cubicBezTo>
                <a:cubicBezTo>
                  <a:pt x="2701127" y="1684444"/>
                  <a:pt x="2649801" y="1793538"/>
                  <a:pt x="2656097" y="2031171"/>
                </a:cubicBezTo>
                <a:cubicBezTo>
                  <a:pt x="2662393" y="2268804"/>
                  <a:pt x="2597734" y="2310580"/>
                  <a:pt x="2656097" y="2577628"/>
                </a:cubicBezTo>
                <a:cubicBezTo>
                  <a:pt x="2714460" y="2844676"/>
                  <a:pt x="2648976" y="2977697"/>
                  <a:pt x="2656097" y="3093154"/>
                </a:cubicBezTo>
                <a:cubicBezTo>
                  <a:pt x="2533560" y="3104985"/>
                  <a:pt x="2375480" y="3067034"/>
                  <a:pt x="2098317" y="3093154"/>
                </a:cubicBezTo>
                <a:cubicBezTo>
                  <a:pt x="1821154" y="3119274"/>
                  <a:pt x="1707418" y="3045925"/>
                  <a:pt x="1513975" y="3093154"/>
                </a:cubicBezTo>
                <a:cubicBezTo>
                  <a:pt x="1320532" y="3140383"/>
                  <a:pt x="1207238" y="3069500"/>
                  <a:pt x="1035878" y="3093154"/>
                </a:cubicBezTo>
                <a:cubicBezTo>
                  <a:pt x="864518" y="3116808"/>
                  <a:pt x="666270" y="3042167"/>
                  <a:pt x="531219" y="3093154"/>
                </a:cubicBezTo>
                <a:cubicBezTo>
                  <a:pt x="396168" y="3144141"/>
                  <a:pt x="162507" y="3039973"/>
                  <a:pt x="0" y="3093154"/>
                </a:cubicBezTo>
                <a:cubicBezTo>
                  <a:pt x="-4941" y="2911162"/>
                  <a:pt x="41147" y="2776645"/>
                  <a:pt x="0" y="2608560"/>
                </a:cubicBezTo>
                <a:cubicBezTo>
                  <a:pt x="-41147" y="2440475"/>
                  <a:pt x="61863" y="2317651"/>
                  <a:pt x="0" y="2062103"/>
                </a:cubicBezTo>
                <a:cubicBezTo>
                  <a:pt x="-61863" y="1806555"/>
                  <a:pt x="41501" y="1828606"/>
                  <a:pt x="0" y="1639372"/>
                </a:cubicBezTo>
                <a:cubicBezTo>
                  <a:pt x="-41501" y="1450138"/>
                  <a:pt x="35351" y="1317023"/>
                  <a:pt x="0" y="1123846"/>
                </a:cubicBezTo>
                <a:cubicBezTo>
                  <a:pt x="-35351" y="930669"/>
                  <a:pt x="22365" y="778749"/>
                  <a:pt x="0" y="608320"/>
                </a:cubicBezTo>
                <a:cubicBezTo>
                  <a:pt x="-22365" y="437891"/>
                  <a:pt x="28318" y="223590"/>
                  <a:pt x="0" y="0"/>
                </a:cubicBezTo>
                <a:close/>
              </a:path>
              <a:path w="2656097" h="3093154" stroke="0" extrusionOk="0">
                <a:moveTo>
                  <a:pt x="0" y="0"/>
                </a:moveTo>
                <a:cubicBezTo>
                  <a:pt x="252754" y="-13592"/>
                  <a:pt x="361981" y="33175"/>
                  <a:pt x="531219" y="0"/>
                </a:cubicBezTo>
                <a:cubicBezTo>
                  <a:pt x="700457" y="-33175"/>
                  <a:pt x="823506" y="3388"/>
                  <a:pt x="1089000" y="0"/>
                </a:cubicBezTo>
                <a:cubicBezTo>
                  <a:pt x="1354494" y="-3388"/>
                  <a:pt x="1356381" y="35398"/>
                  <a:pt x="1567097" y="0"/>
                </a:cubicBezTo>
                <a:cubicBezTo>
                  <a:pt x="1777813" y="-35398"/>
                  <a:pt x="1883681" y="38349"/>
                  <a:pt x="2071756" y="0"/>
                </a:cubicBezTo>
                <a:cubicBezTo>
                  <a:pt x="2259831" y="-38349"/>
                  <a:pt x="2479399" y="66062"/>
                  <a:pt x="2656097" y="0"/>
                </a:cubicBezTo>
                <a:cubicBezTo>
                  <a:pt x="2660422" y="199867"/>
                  <a:pt x="2632939" y="269233"/>
                  <a:pt x="2656097" y="484594"/>
                </a:cubicBezTo>
                <a:cubicBezTo>
                  <a:pt x="2679255" y="699955"/>
                  <a:pt x="2617084" y="820021"/>
                  <a:pt x="2656097" y="1000120"/>
                </a:cubicBezTo>
                <a:cubicBezTo>
                  <a:pt x="2695110" y="1180219"/>
                  <a:pt x="2641716" y="1445223"/>
                  <a:pt x="2656097" y="1577509"/>
                </a:cubicBezTo>
                <a:cubicBezTo>
                  <a:pt x="2670478" y="1709795"/>
                  <a:pt x="2606942" y="1815043"/>
                  <a:pt x="2656097" y="2031171"/>
                </a:cubicBezTo>
                <a:cubicBezTo>
                  <a:pt x="2705252" y="2247299"/>
                  <a:pt x="2625609" y="2421256"/>
                  <a:pt x="2656097" y="2608560"/>
                </a:cubicBezTo>
                <a:cubicBezTo>
                  <a:pt x="2686585" y="2795864"/>
                  <a:pt x="2626266" y="2871234"/>
                  <a:pt x="2656097" y="3093154"/>
                </a:cubicBezTo>
                <a:cubicBezTo>
                  <a:pt x="2521332" y="3123449"/>
                  <a:pt x="2296836" y="3088802"/>
                  <a:pt x="2124878" y="3093154"/>
                </a:cubicBezTo>
                <a:cubicBezTo>
                  <a:pt x="1952920" y="3097506"/>
                  <a:pt x="1771357" y="3073459"/>
                  <a:pt x="1673341" y="3093154"/>
                </a:cubicBezTo>
                <a:cubicBezTo>
                  <a:pt x="1575325" y="3112849"/>
                  <a:pt x="1402575" y="3058409"/>
                  <a:pt x="1221805" y="3093154"/>
                </a:cubicBezTo>
                <a:cubicBezTo>
                  <a:pt x="1041035" y="3127899"/>
                  <a:pt x="954685" y="3079277"/>
                  <a:pt x="743707" y="3093154"/>
                </a:cubicBezTo>
                <a:cubicBezTo>
                  <a:pt x="532729" y="3107031"/>
                  <a:pt x="300667" y="3019940"/>
                  <a:pt x="0" y="3093154"/>
                </a:cubicBezTo>
                <a:cubicBezTo>
                  <a:pt x="-23427" y="2946770"/>
                  <a:pt x="22623" y="2792701"/>
                  <a:pt x="0" y="2639491"/>
                </a:cubicBezTo>
                <a:cubicBezTo>
                  <a:pt x="-22623" y="2486281"/>
                  <a:pt x="14103" y="2368562"/>
                  <a:pt x="0" y="2185829"/>
                </a:cubicBezTo>
                <a:cubicBezTo>
                  <a:pt x="-14103" y="2003096"/>
                  <a:pt x="9367" y="1968147"/>
                  <a:pt x="0" y="1763098"/>
                </a:cubicBezTo>
                <a:cubicBezTo>
                  <a:pt x="-9367" y="1558049"/>
                  <a:pt x="50028" y="1464526"/>
                  <a:pt x="0" y="1247572"/>
                </a:cubicBezTo>
                <a:cubicBezTo>
                  <a:pt x="-50028" y="1030618"/>
                  <a:pt x="29460" y="827181"/>
                  <a:pt x="0" y="670183"/>
                </a:cubicBezTo>
                <a:cubicBezTo>
                  <a:pt x="-29460" y="513185"/>
                  <a:pt x="9282" y="329964"/>
                  <a:pt x="0" y="0"/>
                </a:cubicBezTo>
                <a:close/>
              </a:path>
            </a:pathLst>
          </a:custGeom>
          <a:blipFill>
            <a:blip r:embed="rId5"/>
            <a:tile tx="0" ty="0" sx="100000" sy="100000" flip="none" algn="tl"/>
          </a:blipFill>
          <a:ln w="38100">
            <a:solidFill>
              <a:schemeClr val="tx1">
                <a:lumMod val="65000"/>
                <a:lumOff val="35000"/>
              </a:schemeClr>
            </a:solidFill>
            <a:extLst>
              <a:ext uri="{C807C97D-BFC1-408E-A445-0C87EB9F89A2}">
                <ask:lineSketchStyleProps xmlns:ask="http://schemas.microsoft.com/office/drawing/2018/sketchyshapes" sd="549981942">
                  <a:prstGeom prst="rect">
                    <a:avLst/>
                  </a:prstGeom>
                  <ask:type>
                    <ask:lineSketchScribble/>
                  </ask:type>
                </ask:lineSketchStyleProps>
              </a:ext>
            </a:extLst>
          </a:ln>
          <a:effectLst>
            <a:outerShdw blurRad="63500" sx="102000" sy="102000" algn="ctr" rotWithShape="0">
              <a:prstClr val="black">
                <a:alpha val="40000"/>
              </a:prstClr>
            </a:outerShdw>
          </a:effectLst>
        </p:spPr>
        <p:txBody>
          <a:bodyPr wrap="square" rtlCol="0">
            <a:spAutoFit/>
          </a:bodyPr>
          <a:lstStyle/>
          <a:p>
            <a:pPr marL="74250" algn="just"/>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74250" algn="just"/>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74250" algn="just"/>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
        <p:nvSpPr>
          <p:cNvPr id="8" name="CasellaDiTesto 7">
            <a:extLst>
              <a:ext uri="{FF2B5EF4-FFF2-40B4-BE49-F238E27FC236}">
                <a16:creationId xmlns:a16="http://schemas.microsoft.com/office/drawing/2014/main" id="{1C98B49D-658F-07FA-74B4-B4B28157C4F5}"/>
              </a:ext>
            </a:extLst>
          </p:cNvPr>
          <p:cNvSpPr txBox="1"/>
          <p:nvPr/>
        </p:nvSpPr>
        <p:spPr>
          <a:xfrm rot="21400406">
            <a:off x="251153" y="1960645"/>
            <a:ext cx="2406671" cy="3046988"/>
          </a:xfrm>
          <a:custGeom>
            <a:avLst/>
            <a:gdLst>
              <a:gd name="connsiteX0" fmla="*/ 0 w 2406671"/>
              <a:gd name="connsiteY0" fmla="*/ 0 h 3046988"/>
              <a:gd name="connsiteX1" fmla="*/ 433201 w 2406671"/>
              <a:gd name="connsiteY1" fmla="*/ 0 h 3046988"/>
              <a:gd name="connsiteX2" fmla="*/ 962668 w 2406671"/>
              <a:gd name="connsiteY2" fmla="*/ 0 h 3046988"/>
              <a:gd name="connsiteX3" fmla="*/ 1371802 w 2406671"/>
              <a:gd name="connsiteY3" fmla="*/ 0 h 3046988"/>
              <a:gd name="connsiteX4" fmla="*/ 1853137 w 2406671"/>
              <a:gd name="connsiteY4" fmla="*/ 0 h 3046988"/>
              <a:gd name="connsiteX5" fmla="*/ 2406671 w 2406671"/>
              <a:gd name="connsiteY5" fmla="*/ 0 h 3046988"/>
              <a:gd name="connsiteX6" fmla="*/ 2406671 w 2406671"/>
              <a:gd name="connsiteY6" fmla="*/ 568771 h 3046988"/>
              <a:gd name="connsiteX7" fmla="*/ 2406671 w 2406671"/>
              <a:gd name="connsiteY7" fmla="*/ 1015663 h 3046988"/>
              <a:gd name="connsiteX8" fmla="*/ 2406671 w 2406671"/>
              <a:gd name="connsiteY8" fmla="*/ 1493024 h 3046988"/>
              <a:gd name="connsiteX9" fmla="*/ 2406671 w 2406671"/>
              <a:gd name="connsiteY9" fmla="*/ 1939916 h 3046988"/>
              <a:gd name="connsiteX10" fmla="*/ 2406671 w 2406671"/>
              <a:gd name="connsiteY10" fmla="*/ 2356337 h 3046988"/>
              <a:gd name="connsiteX11" fmla="*/ 2406671 w 2406671"/>
              <a:gd name="connsiteY11" fmla="*/ 3046988 h 3046988"/>
              <a:gd name="connsiteX12" fmla="*/ 1901270 w 2406671"/>
              <a:gd name="connsiteY12" fmla="*/ 3046988 h 3046988"/>
              <a:gd name="connsiteX13" fmla="*/ 1419936 w 2406671"/>
              <a:gd name="connsiteY13" fmla="*/ 3046988 h 3046988"/>
              <a:gd name="connsiteX14" fmla="*/ 1010802 w 2406671"/>
              <a:gd name="connsiteY14" fmla="*/ 3046988 h 3046988"/>
              <a:gd name="connsiteX15" fmla="*/ 481334 w 2406671"/>
              <a:gd name="connsiteY15" fmla="*/ 3046988 h 3046988"/>
              <a:gd name="connsiteX16" fmla="*/ 0 w 2406671"/>
              <a:gd name="connsiteY16" fmla="*/ 3046988 h 3046988"/>
              <a:gd name="connsiteX17" fmla="*/ 0 w 2406671"/>
              <a:gd name="connsiteY17" fmla="*/ 2630566 h 3046988"/>
              <a:gd name="connsiteX18" fmla="*/ 0 w 2406671"/>
              <a:gd name="connsiteY18" fmla="*/ 2214145 h 3046988"/>
              <a:gd name="connsiteX19" fmla="*/ 0 w 2406671"/>
              <a:gd name="connsiteY19" fmla="*/ 1797723 h 3046988"/>
              <a:gd name="connsiteX20" fmla="*/ 0 w 2406671"/>
              <a:gd name="connsiteY20" fmla="*/ 1228952 h 3046988"/>
              <a:gd name="connsiteX21" fmla="*/ 0 w 2406671"/>
              <a:gd name="connsiteY21" fmla="*/ 690651 h 3046988"/>
              <a:gd name="connsiteX22" fmla="*/ 0 w 2406671"/>
              <a:gd name="connsiteY22"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06671" h="3046988" extrusionOk="0">
                <a:moveTo>
                  <a:pt x="0" y="0"/>
                </a:moveTo>
                <a:cubicBezTo>
                  <a:pt x="121078" y="-37888"/>
                  <a:pt x="257255" y="10618"/>
                  <a:pt x="433201" y="0"/>
                </a:cubicBezTo>
                <a:cubicBezTo>
                  <a:pt x="609147" y="-10618"/>
                  <a:pt x="808075" y="11254"/>
                  <a:pt x="962668" y="0"/>
                </a:cubicBezTo>
                <a:cubicBezTo>
                  <a:pt x="1117261" y="-11254"/>
                  <a:pt x="1266545" y="1475"/>
                  <a:pt x="1371802" y="0"/>
                </a:cubicBezTo>
                <a:cubicBezTo>
                  <a:pt x="1477059" y="-1475"/>
                  <a:pt x="1646624" y="24872"/>
                  <a:pt x="1853137" y="0"/>
                </a:cubicBezTo>
                <a:cubicBezTo>
                  <a:pt x="2059650" y="-24872"/>
                  <a:pt x="2151165" y="27235"/>
                  <a:pt x="2406671" y="0"/>
                </a:cubicBezTo>
                <a:cubicBezTo>
                  <a:pt x="2430508" y="123416"/>
                  <a:pt x="2345537" y="311648"/>
                  <a:pt x="2406671" y="568771"/>
                </a:cubicBezTo>
                <a:cubicBezTo>
                  <a:pt x="2467805" y="825894"/>
                  <a:pt x="2382686" y="922868"/>
                  <a:pt x="2406671" y="1015663"/>
                </a:cubicBezTo>
                <a:cubicBezTo>
                  <a:pt x="2430656" y="1108458"/>
                  <a:pt x="2371045" y="1254682"/>
                  <a:pt x="2406671" y="1493024"/>
                </a:cubicBezTo>
                <a:cubicBezTo>
                  <a:pt x="2442297" y="1731366"/>
                  <a:pt x="2367654" y="1836499"/>
                  <a:pt x="2406671" y="1939916"/>
                </a:cubicBezTo>
                <a:cubicBezTo>
                  <a:pt x="2445688" y="2043333"/>
                  <a:pt x="2402828" y="2208516"/>
                  <a:pt x="2406671" y="2356337"/>
                </a:cubicBezTo>
                <a:cubicBezTo>
                  <a:pt x="2410514" y="2504158"/>
                  <a:pt x="2391651" y="2886439"/>
                  <a:pt x="2406671" y="3046988"/>
                </a:cubicBezTo>
                <a:cubicBezTo>
                  <a:pt x="2167300" y="3104736"/>
                  <a:pt x="2030458" y="3031340"/>
                  <a:pt x="1901270" y="3046988"/>
                </a:cubicBezTo>
                <a:cubicBezTo>
                  <a:pt x="1772082" y="3062636"/>
                  <a:pt x="1538647" y="3008432"/>
                  <a:pt x="1419936" y="3046988"/>
                </a:cubicBezTo>
                <a:cubicBezTo>
                  <a:pt x="1301225" y="3085544"/>
                  <a:pt x="1181331" y="3014838"/>
                  <a:pt x="1010802" y="3046988"/>
                </a:cubicBezTo>
                <a:cubicBezTo>
                  <a:pt x="840273" y="3079138"/>
                  <a:pt x="589615" y="3030108"/>
                  <a:pt x="481334" y="3046988"/>
                </a:cubicBezTo>
                <a:cubicBezTo>
                  <a:pt x="373053" y="3063868"/>
                  <a:pt x="144005" y="3019345"/>
                  <a:pt x="0" y="3046988"/>
                </a:cubicBezTo>
                <a:cubicBezTo>
                  <a:pt x="-18206" y="2955129"/>
                  <a:pt x="12576" y="2830213"/>
                  <a:pt x="0" y="2630566"/>
                </a:cubicBezTo>
                <a:cubicBezTo>
                  <a:pt x="-12576" y="2430919"/>
                  <a:pt x="39152" y="2317014"/>
                  <a:pt x="0" y="2214145"/>
                </a:cubicBezTo>
                <a:cubicBezTo>
                  <a:pt x="-39152" y="2111276"/>
                  <a:pt x="30801" y="1912157"/>
                  <a:pt x="0" y="1797723"/>
                </a:cubicBezTo>
                <a:cubicBezTo>
                  <a:pt x="-30801" y="1683289"/>
                  <a:pt x="62042" y="1413862"/>
                  <a:pt x="0" y="1228952"/>
                </a:cubicBezTo>
                <a:cubicBezTo>
                  <a:pt x="-62042" y="1044042"/>
                  <a:pt x="39978" y="953884"/>
                  <a:pt x="0" y="690651"/>
                </a:cubicBezTo>
                <a:cubicBezTo>
                  <a:pt x="-39978" y="427418"/>
                  <a:pt x="79698" y="144582"/>
                  <a:pt x="0" y="0"/>
                </a:cubicBezTo>
                <a:close/>
              </a:path>
            </a:pathLst>
          </a:custGeom>
          <a:noFill/>
          <a:ln w="38100">
            <a:noFill/>
            <a:extLst>
              <a:ext uri="{C807C97D-BFC1-408E-A445-0C87EB9F89A2}">
                <ask:lineSketchStyleProps xmlns:ask="http://schemas.microsoft.com/office/drawing/2018/sketchyshapes" sd="2739394150">
                  <a:prstGeom prst="rect">
                    <a:avLst/>
                  </a:prstGeom>
                  <ask:type>
                    <ask:lineSketchScribble/>
                  </ask:type>
                </ask:lineSketchStyleProps>
              </a:ext>
            </a:extLst>
          </a:ln>
        </p:spPr>
        <p:txBody>
          <a:bodyPr wrap="square" rtlCol="0">
            <a:spAutoFit/>
          </a:bodyPr>
          <a:lstStyle/>
          <a:p>
            <a:pPr marL="28575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Parcheggio in zona vietata in via Brombeis (NA);</a:t>
            </a:r>
          </a:p>
          <a:p>
            <a:pPr marL="28575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Atti sessuali non consensuali con dei criceti (molteplici volte);</a:t>
            </a:r>
          </a:p>
          <a:p>
            <a:pPr marL="28575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Assassinio di Charlie Kirk;</a:t>
            </a:r>
          </a:p>
          <a:p>
            <a:pPr marL="28575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Rapimento di Emanuela Orlandi;</a:t>
            </a:r>
          </a:p>
          <a:p>
            <a:pPr marL="28575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Furto di una coca cola all'Eurospin;</a:t>
            </a:r>
          </a:p>
          <a:p>
            <a:pPr marL="28575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Acquisto di giochi scaricati illegalmente.</a:t>
            </a:r>
          </a:p>
        </p:txBody>
      </p:sp>
      <p:pic>
        <p:nvPicPr>
          <p:cNvPr id="46" name="Immagine 45">
            <a:extLst>
              <a:ext uri="{FF2B5EF4-FFF2-40B4-BE49-F238E27FC236}">
                <a16:creationId xmlns:a16="http://schemas.microsoft.com/office/drawing/2014/main" id="{13AABEC2-4658-18CC-ACAE-A8D1913340C1}"/>
              </a:ext>
            </a:extLst>
          </p:cNvPr>
          <p:cNvPicPr>
            <a:picLocks noChangeAspect="1"/>
          </p:cNvPicPr>
          <p:nvPr/>
        </p:nvPicPr>
        <p:blipFill>
          <a:blip r:embed="rId7">
            <a:extLst>
              <a:ext uri="{28A0092B-C50C-407E-A947-70E740481C1C}">
                <a14:useLocalDpi xmlns:a14="http://schemas.microsoft.com/office/drawing/2010/main" val="0"/>
              </a:ext>
            </a:extLst>
          </a:blip>
          <a:srcRect t="52127" b="22364"/>
          <a:stretch>
            <a:fillRect/>
          </a:stretch>
        </p:blipFill>
        <p:spPr>
          <a:xfrm rot="2631169">
            <a:off x="3189482" y="3156003"/>
            <a:ext cx="407919" cy="104054"/>
          </a:xfrm>
          <a:prstGeom prst="rect">
            <a:avLst/>
          </a:prstGeom>
        </p:spPr>
      </p:pic>
      <mc:AlternateContent xmlns:mc="http://schemas.openxmlformats.org/markup-compatibility/2006" xmlns:p14="http://schemas.microsoft.com/office/powerpoint/2010/main">
        <mc:Choice Requires="p14">
          <p:contentPart p14:bwMode="auto" r:id="rId8">
            <p14:nvContentPartPr>
              <p14:cNvPr id="28" name="Input penna 27">
                <a:extLst>
                  <a:ext uri="{FF2B5EF4-FFF2-40B4-BE49-F238E27FC236}">
                    <a16:creationId xmlns:a16="http://schemas.microsoft.com/office/drawing/2014/main" id="{9F092ED4-9FF4-EB3F-E153-6548E8820E7D}"/>
                  </a:ext>
                </a:extLst>
              </p14:cNvPr>
              <p14:cNvContentPartPr/>
              <p14:nvPr/>
            </p14:nvContentPartPr>
            <p14:xfrm>
              <a:off x="-1009287" y="451436"/>
              <a:ext cx="360" cy="360"/>
            </p14:xfrm>
          </p:contentPart>
        </mc:Choice>
        <mc:Fallback xmlns="">
          <p:pic>
            <p:nvPicPr>
              <p:cNvPr id="28" name="Input penna 27">
                <a:extLst>
                  <a:ext uri="{FF2B5EF4-FFF2-40B4-BE49-F238E27FC236}">
                    <a16:creationId xmlns:a16="http://schemas.microsoft.com/office/drawing/2014/main" id="{9F092ED4-9FF4-EB3F-E153-6548E8820E7D}"/>
                  </a:ext>
                </a:extLst>
              </p:cNvPr>
              <p:cNvPicPr/>
              <p:nvPr/>
            </p:nvPicPr>
            <p:blipFill>
              <a:blip r:embed="rId9"/>
              <a:stretch>
                <a:fillRect/>
              </a:stretch>
            </p:blipFill>
            <p:spPr>
              <a:xfrm>
                <a:off x="-1017927" y="442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 name="Input penna 28">
                <a:extLst>
                  <a:ext uri="{FF2B5EF4-FFF2-40B4-BE49-F238E27FC236}">
                    <a16:creationId xmlns:a16="http://schemas.microsoft.com/office/drawing/2014/main" id="{9DE84ADC-8380-F157-FFBB-1AC72952A248}"/>
                  </a:ext>
                </a:extLst>
              </p14:cNvPr>
              <p14:cNvContentPartPr/>
              <p14:nvPr/>
            </p14:nvContentPartPr>
            <p14:xfrm>
              <a:off x="-1009287" y="451436"/>
              <a:ext cx="360" cy="360"/>
            </p14:xfrm>
          </p:contentPart>
        </mc:Choice>
        <mc:Fallback xmlns="">
          <p:pic>
            <p:nvPicPr>
              <p:cNvPr id="29" name="Input penna 28">
                <a:extLst>
                  <a:ext uri="{FF2B5EF4-FFF2-40B4-BE49-F238E27FC236}">
                    <a16:creationId xmlns:a16="http://schemas.microsoft.com/office/drawing/2014/main" id="{9DE84ADC-8380-F157-FFBB-1AC72952A248}"/>
                  </a:ext>
                </a:extLst>
              </p:cNvPr>
              <p:cNvPicPr/>
              <p:nvPr/>
            </p:nvPicPr>
            <p:blipFill>
              <a:blip r:embed="rId9"/>
              <a:stretch>
                <a:fillRect/>
              </a:stretch>
            </p:blipFill>
            <p:spPr>
              <a:xfrm>
                <a:off x="-1017927" y="4424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0" name="Input penna 29">
                <a:extLst>
                  <a:ext uri="{FF2B5EF4-FFF2-40B4-BE49-F238E27FC236}">
                    <a16:creationId xmlns:a16="http://schemas.microsoft.com/office/drawing/2014/main" id="{41FD497E-2D29-92C6-029D-9BD68A3B2D99}"/>
                  </a:ext>
                </a:extLst>
              </p14:cNvPr>
              <p14:cNvContentPartPr/>
              <p14:nvPr/>
            </p14:nvContentPartPr>
            <p14:xfrm>
              <a:off x="-441567" y="619556"/>
              <a:ext cx="360" cy="360"/>
            </p14:xfrm>
          </p:contentPart>
        </mc:Choice>
        <mc:Fallback xmlns="">
          <p:pic>
            <p:nvPicPr>
              <p:cNvPr id="30" name="Input penna 29">
                <a:extLst>
                  <a:ext uri="{FF2B5EF4-FFF2-40B4-BE49-F238E27FC236}">
                    <a16:creationId xmlns:a16="http://schemas.microsoft.com/office/drawing/2014/main" id="{41FD497E-2D29-92C6-029D-9BD68A3B2D99}"/>
                  </a:ext>
                </a:extLst>
              </p:cNvPr>
              <p:cNvPicPr/>
              <p:nvPr/>
            </p:nvPicPr>
            <p:blipFill>
              <a:blip r:embed="rId9"/>
              <a:stretch>
                <a:fillRect/>
              </a:stretch>
            </p:blipFill>
            <p:spPr>
              <a:xfrm>
                <a:off x="-450567" y="610916"/>
                <a:ext cx="18000" cy="18000"/>
              </a:xfrm>
              <a:prstGeom prst="rect">
                <a:avLst/>
              </a:prstGeom>
            </p:spPr>
          </p:pic>
        </mc:Fallback>
      </mc:AlternateContent>
      <p:pic>
        <p:nvPicPr>
          <p:cNvPr id="47" name="Immagine 46">
            <a:extLst>
              <a:ext uri="{FF2B5EF4-FFF2-40B4-BE49-F238E27FC236}">
                <a16:creationId xmlns:a16="http://schemas.microsoft.com/office/drawing/2014/main" id="{3A2CD2C6-5E33-5AAB-553A-F7811D000A2A}"/>
              </a:ext>
            </a:extLst>
          </p:cNvPr>
          <p:cNvPicPr>
            <a:picLocks noChangeAspect="1"/>
          </p:cNvPicPr>
          <p:nvPr/>
        </p:nvPicPr>
        <p:blipFill>
          <a:blip r:embed="rId7">
            <a:extLst>
              <a:ext uri="{28A0092B-C50C-407E-A947-70E740481C1C}">
                <a14:useLocalDpi xmlns:a14="http://schemas.microsoft.com/office/drawing/2010/main" val="0"/>
              </a:ext>
            </a:extLst>
          </a:blip>
          <a:srcRect t="52127" b="22364"/>
          <a:stretch>
            <a:fillRect/>
          </a:stretch>
        </p:blipFill>
        <p:spPr>
          <a:xfrm rot="2807032">
            <a:off x="4616107" y="757495"/>
            <a:ext cx="491525" cy="125381"/>
          </a:xfrm>
          <a:prstGeom prst="rect">
            <a:avLst/>
          </a:prstGeom>
        </p:spPr>
      </p:pic>
      <p:pic>
        <p:nvPicPr>
          <p:cNvPr id="49" name="Immagine 48">
            <a:extLst>
              <a:ext uri="{FF2B5EF4-FFF2-40B4-BE49-F238E27FC236}">
                <a16:creationId xmlns:a16="http://schemas.microsoft.com/office/drawing/2014/main" id="{B50F77E4-FD6E-A6F9-CAB6-BDF181946A62}"/>
              </a:ext>
            </a:extLst>
          </p:cNvPr>
          <p:cNvPicPr>
            <a:picLocks noChangeAspect="1"/>
          </p:cNvPicPr>
          <p:nvPr/>
        </p:nvPicPr>
        <p:blipFill>
          <a:blip r:embed="rId7">
            <a:extLst>
              <a:ext uri="{28A0092B-C50C-407E-A947-70E740481C1C}">
                <a14:useLocalDpi xmlns:a14="http://schemas.microsoft.com/office/drawing/2010/main" val="0"/>
              </a:ext>
            </a:extLst>
          </a:blip>
          <a:srcRect l="-3534" t="25921" r="3534" b="47063"/>
          <a:stretch>
            <a:fillRect/>
          </a:stretch>
        </p:blipFill>
        <p:spPr>
          <a:xfrm rot="8052485">
            <a:off x="3077716" y="849410"/>
            <a:ext cx="436489" cy="117921"/>
          </a:xfrm>
          <a:prstGeom prst="rect">
            <a:avLst/>
          </a:prstGeom>
        </p:spPr>
      </p:pic>
      <p:pic>
        <p:nvPicPr>
          <p:cNvPr id="10" name="Immagine 9" descr="Immagine che contiene mammifero, hamster, roditore, topo&#10;&#10;Il contenuto generato dall'IA potrebbe non essere corretto.">
            <a:extLst>
              <a:ext uri="{FF2B5EF4-FFF2-40B4-BE49-F238E27FC236}">
                <a16:creationId xmlns:a16="http://schemas.microsoft.com/office/drawing/2014/main" id="{0D121F95-DA64-6DAA-4833-B1CC606AF6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374270">
            <a:off x="7402822" y="4812482"/>
            <a:ext cx="1398493" cy="1398493"/>
          </a:xfrm>
          <a:prstGeom prst="rect">
            <a:avLst/>
          </a:prstGeom>
        </p:spPr>
      </p:pic>
      <p:pic>
        <p:nvPicPr>
          <p:cNvPr id="56" name="Immagine 55" descr="Immagine che contiene testo, Viso umano, persona, Barba umana&#10;&#10;Il contenuto generato dall'IA potrebbe non essere corretto.">
            <a:extLst>
              <a:ext uri="{FF2B5EF4-FFF2-40B4-BE49-F238E27FC236}">
                <a16:creationId xmlns:a16="http://schemas.microsoft.com/office/drawing/2014/main" id="{7AE5A732-2E30-8307-9CAC-42EC842E5874}"/>
              </a:ext>
            </a:extLst>
          </p:cNvPr>
          <p:cNvPicPr>
            <a:picLocks noChangeAspect="1"/>
          </p:cNvPicPr>
          <p:nvPr/>
        </p:nvPicPr>
        <p:blipFill>
          <a:blip r:embed="rId13">
            <a:extLst>
              <a:ext uri="{28A0092B-C50C-407E-A947-70E740481C1C}">
                <a14:useLocalDpi xmlns:a14="http://schemas.microsoft.com/office/drawing/2010/main" val="0"/>
              </a:ext>
            </a:extLst>
          </a:blip>
          <a:srcRect l="5010" t="23918" r="6854" b="26242"/>
          <a:stretch>
            <a:fillRect/>
          </a:stretch>
        </p:blipFill>
        <p:spPr>
          <a:xfrm rot="622917">
            <a:off x="10797492" y="1467611"/>
            <a:ext cx="1195499" cy="1263355"/>
          </a:xfrm>
          <a:prstGeom prst="rect">
            <a:avLst/>
          </a:prstGeom>
        </p:spPr>
      </p:pic>
      <p:pic>
        <p:nvPicPr>
          <p:cNvPr id="58" name="Immagine 57" descr="Immagine che contiene portafotografie, Rettangolo, schermata, quadrato&#10;&#10;Il contenuto generato dall'IA potrebbe non essere corretto.">
            <a:extLst>
              <a:ext uri="{FF2B5EF4-FFF2-40B4-BE49-F238E27FC236}">
                <a16:creationId xmlns:a16="http://schemas.microsoft.com/office/drawing/2014/main" id="{FFCFF675-017C-3630-D69E-67CCA59BDC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11681">
            <a:off x="10398941" y="1302664"/>
            <a:ext cx="1940164" cy="1940164"/>
          </a:xfrm>
          <a:prstGeom prst="rect">
            <a:avLst/>
          </a:prstGeom>
          <a:effectLst>
            <a:outerShdw blurRad="63500" sx="102000" sy="102000" algn="ctr" rotWithShape="0">
              <a:prstClr val="black">
                <a:alpha val="40000"/>
              </a:prstClr>
            </a:outerShdw>
          </a:effectLst>
        </p:spPr>
      </p:pic>
      <p:pic>
        <p:nvPicPr>
          <p:cNvPr id="88" name="Immagine 87" descr="Immagine che contiene portafotografie, Rettangolo, schermata, quadrato&#10;&#10;Il contenuto generato dall'IA potrebbe non essere corretto.">
            <a:extLst>
              <a:ext uri="{FF2B5EF4-FFF2-40B4-BE49-F238E27FC236}">
                <a16:creationId xmlns:a16="http://schemas.microsoft.com/office/drawing/2014/main" id="{496DEBA6-45B6-4A69-90C5-09A73D0E305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374270">
            <a:off x="6991935" y="4550843"/>
            <a:ext cx="2275789" cy="2275789"/>
          </a:xfrm>
          <a:prstGeom prst="rect">
            <a:avLst/>
          </a:prstGeom>
          <a:effectLst>
            <a:outerShdw blurRad="63500" sx="102000" sy="102000" algn="ctr" rotWithShape="0">
              <a:prstClr val="black">
                <a:alpha val="40000"/>
              </a:prstClr>
            </a:outerShdw>
          </a:effectLst>
        </p:spPr>
      </p:pic>
      <p:sp>
        <p:nvSpPr>
          <p:cNvPr id="14" name="CasellaDiTesto 13">
            <a:extLst>
              <a:ext uri="{FF2B5EF4-FFF2-40B4-BE49-F238E27FC236}">
                <a16:creationId xmlns:a16="http://schemas.microsoft.com/office/drawing/2014/main" id="{6FD2D50B-776F-9E87-04E9-DC1022A0C9EB}"/>
              </a:ext>
            </a:extLst>
          </p:cNvPr>
          <p:cNvSpPr txBox="1"/>
          <p:nvPr/>
        </p:nvSpPr>
        <p:spPr>
          <a:xfrm rot="21422379">
            <a:off x="7966773" y="1425020"/>
            <a:ext cx="2730414" cy="2862322"/>
          </a:xfrm>
          <a:custGeom>
            <a:avLst/>
            <a:gdLst>
              <a:gd name="connsiteX0" fmla="*/ 0 w 2730414"/>
              <a:gd name="connsiteY0" fmla="*/ 0 h 2862322"/>
              <a:gd name="connsiteX1" fmla="*/ 600691 w 2730414"/>
              <a:gd name="connsiteY1" fmla="*/ 0 h 2862322"/>
              <a:gd name="connsiteX2" fmla="*/ 1119470 w 2730414"/>
              <a:gd name="connsiteY2" fmla="*/ 0 h 2862322"/>
              <a:gd name="connsiteX3" fmla="*/ 1638248 w 2730414"/>
              <a:gd name="connsiteY3" fmla="*/ 0 h 2862322"/>
              <a:gd name="connsiteX4" fmla="*/ 2184331 w 2730414"/>
              <a:gd name="connsiteY4" fmla="*/ 0 h 2862322"/>
              <a:gd name="connsiteX5" fmla="*/ 2730414 w 2730414"/>
              <a:gd name="connsiteY5" fmla="*/ 0 h 2862322"/>
              <a:gd name="connsiteX6" fmla="*/ 2730414 w 2730414"/>
              <a:gd name="connsiteY6" fmla="*/ 486595 h 2862322"/>
              <a:gd name="connsiteX7" fmla="*/ 2730414 w 2730414"/>
              <a:gd name="connsiteY7" fmla="*/ 1059059 h 2862322"/>
              <a:gd name="connsiteX8" fmla="*/ 2730414 w 2730414"/>
              <a:gd name="connsiteY8" fmla="*/ 1602900 h 2862322"/>
              <a:gd name="connsiteX9" fmla="*/ 2730414 w 2730414"/>
              <a:gd name="connsiteY9" fmla="*/ 2175365 h 2862322"/>
              <a:gd name="connsiteX10" fmla="*/ 2730414 w 2730414"/>
              <a:gd name="connsiteY10" fmla="*/ 2862322 h 2862322"/>
              <a:gd name="connsiteX11" fmla="*/ 2129723 w 2730414"/>
              <a:gd name="connsiteY11" fmla="*/ 2862322 h 2862322"/>
              <a:gd name="connsiteX12" fmla="*/ 1665553 w 2730414"/>
              <a:gd name="connsiteY12" fmla="*/ 2862322 h 2862322"/>
              <a:gd name="connsiteX13" fmla="*/ 1201382 w 2730414"/>
              <a:gd name="connsiteY13" fmla="*/ 2862322 h 2862322"/>
              <a:gd name="connsiteX14" fmla="*/ 682604 w 2730414"/>
              <a:gd name="connsiteY14" fmla="*/ 2862322 h 2862322"/>
              <a:gd name="connsiteX15" fmla="*/ 0 w 2730414"/>
              <a:gd name="connsiteY15" fmla="*/ 2862322 h 2862322"/>
              <a:gd name="connsiteX16" fmla="*/ 0 w 2730414"/>
              <a:gd name="connsiteY16" fmla="*/ 2347104 h 2862322"/>
              <a:gd name="connsiteX17" fmla="*/ 0 w 2730414"/>
              <a:gd name="connsiteY17" fmla="*/ 1831886 h 2862322"/>
              <a:gd name="connsiteX18" fmla="*/ 0 w 2730414"/>
              <a:gd name="connsiteY18" fmla="*/ 1345291 h 2862322"/>
              <a:gd name="connsiteX19" fmla="*/ 0 w 2730414"/>
              <a:gd name="connsiteY19" fmla="*/ 801450 h 2862322"/>
              <a:gd name="connsiteX20" fmla="*/ 0 w 2730414"/>
              <a:gd name="connsiteY20"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30414" h="2862322" fill="none" extrusionOk="0">
                <a:moveTo>
                  <a:pt x="0" y="0"/>
                </a:moveTo>
                <a:cubicBezTo>
                  <a:pt x="249888" y="-62097"/>
                  <a:pt x="342548" y="68697"/>
                  <a:pt x="600691" y="0"/>
                </a:cubicBezTo>
                <a:cubicBezTo>
                  <a:pt x="858834" y="-68697"/>
                  <a:pt x="902155" y="35105"/>
                  <a:pt x="1119470" y="0"/>
                </a:cubicBezTo>
                <a:cubicBezTo>
                  <a:pt x="1336785" y="-35105"/>
                  <a:pt x="1522397" y="320"/>
                  <a:pt x="1638248" y="0"/>
                </a:cubicBezTo>
                <a:cubicBezTo>
                  <a:pt x="1754099" y="-320"/>
                  <a:pt x="1931940" y="33192"/>
                  <a:pt x="2184331" y="0"/>
                </a:cubicBezTo>
                <a:cubicBezTo>
                  <a:pt x="2436722" y="-33192"/>
                  <a:pt x="2511019" y="49702"/>
                  <a:pt x="2730414" y="0"/>
                </a:cubicBezTo>
                <a:cubicBezTo>
                  <a:pt x="2770468" y="125607"/>
                  <a:pt x="2726821" y="362009"/>
                  <a:pt x="2730414" y="486595"/>
                </a:cubicBezTo>
                <a:cubicBezTo>
                  <a:pt x="2734007" y="611182"/>
                  <a:pt x="2670653" y="838596"/>
                  <a:pt x="2730414" y="1059059"/>
                </a:cubicBezTo>
                <a:cubicBezTo>
                  <a:pt x="2790175" y="1279522"/>
                  <a:pt x="2667844" y="1358328"/>
                  <a:pt x="2730414" y="1602900"/>
                </a:cubicBezTo>
                <a:cubicBezTo>
                  <a:pt x="2792984" y="1847472"/>
                  <a:pt x="2665978" y="2017259"/>
                  <a:pt x="2730414" y="2175365"/>
                </a:cubicBezTo>
                <a:cubicBezTo>
                  <a:pt x="2794850" y="2333471"/>
                  <a:pt x="2705371" y="2525317"/>
                  <a:pt x="2730414" y="2862322"/>
                </a:cubicBezTo>
                <a:cubicBezTo>
                  <a:pt x="2527079" y="2880337"/>
                  <a:pt x="2401817" y="2833604"/>
                  <a:pt x="2129723" y="2862322"/>
                </a:cubicBezTo>
                <a:cubicBezTo>
                  <a:pt x="1857629" y="2891040"/>
                  <a:pt x="1857494" y="2833935"/>
                  <a:pt x="1665553" y="2862322"/>
                </a:cubicBezTo>
                <a:cubicBezTo>
                  <a:pt x="1473612" y="2890709"/>
                  <a:pt x="1371124" y="2861305"/>
                  <a:pt x="1201382" y="2862322"/>
                </a:cubicBezTo>
                <a:cubicBezTo>
                  <a:pt x="1031640" y="2863339"/>
                  <a:pt x="802037" y="2856679"/>
                  <a:pt x="682604" y="2862322"/>
                </a:cubicBezTo>
                <a:cubicBezTo>
                  <a:pt x="563171" y="2867965"/>
                  <a:pt x="201165" y="2806166"/>
                  <a:pt x="0" y="2862322"/>
                </a:cubicBezTo>
                <a:cubicBezTo>
                  <a:pt x="-7770" y="2677062"/>
                  <a:pt x="47618" y="2561943"/>
                  <a:pt x="0" y="2347104"/>
                </a:cubicBezTo>
                <a:cubicBezTo>
                  <a:pt x="-47618" y="2132265"/>
                  <a:pt x="38247" y="1967493"/>
                  <a:pt x="0" y="1831886"/>
                </a:cubicBezTo>
                <a:cubicBezTo>
                  <a:pt x="-38247" y="1696279"/>
                  <a:pt x="14590" y="1466693"/>
                  <a:pt x="0" y="1345291"/>
                </a:cubicBezTo>
                <a:cubicBezTo>
                  <a:pt x="-14590" y="1223890"/>
                  <a:pt x="8328" y="925121"/>
                  <a:pt x="0" y="801450"/>
                </a:cubicBezTo>
                <a:cubicBezTo>
                  <a:pt x="-8328" y="677779"/>
                  <a:pt x="13838" y="286247"/>
                  <a:pt x="0" y="0"/>
                </a:cubicBezTo>
                <a:close/>
              </a:path>
              <a:path w="2730414" h="2862322" stroke="0" extrusionOk="0">
                <a:moveTo>
                  <a:pt x="0" y="0"/>
                </a:moveTo>
                <a:cubicBezTo>
                  <a:pt x="264335" y="-59976"/>
                  <a:pt x="273756" y="44938"/>
                  <a:pt x="546083" y="0"/>
                </a:cubicBezTo>
                <a:cubicBezTo>
                  <a:pt x="818410" y="-44938"/>
                  <a:pt x="891929" y="29892"/>
                  <a:pt x="1119470" y="0"/>
                </a:cubicBezTo>
                <a:cubicBezTo>
                  <a:pt x="1347011" y="-29892"/>
                  <a:pt x="1482255" y="38830"/>
                  <a:pt x="1610944" y="0"/>
                </a:cubicBezTo>
                <a:cubicBezTo>
                  <a:pt x="1739633" y="-38830"/>
                  <a:pt x="1998067" y="53668"/>
                  <a:pt x="2129723" y="0"/>
                </a:cubicBezTo>
                <a:cubicBezTo>
                  <a:pt x="2261379" y="-53668"/>
                  <a:pt x="2471831" y="63418"/>
                  <a:pt x="2730414" y="0"/>
                </a:cubicBezTo>
                <a:cubicBezTo>
                  <a:pt x="2775560" y="172138"/>
                  <a:pt x="2685275" y="353278"/>
                  <a:pt x="2730414" y="543841"/>
                </a:cubicBezTo>
                <a:cubicBezTo>
                  <a:pt x="2775553" y="734404"/>
                  <a:pt x="2713167" y="896582"/>
                  <a:pt x="2730414" y="1116306"/>
                </a:cubicBezTo>
                <a:cubicBezTo>
                  <a:pt x="2747661" y="1336031"/>
                  <a:pt x="2729310" y="1486019"/>
                  <a:pt x="2730414" y="1746016"/>
                </a:cubicBezTo>
                <a:cubicBezTo>
                  <a:pt x="2731518" y="2006013"/>
                  <a:pt x="2722886" y="2030326"/>
                  <a:pt x="2730414" y="2261234"/>
                </a:cubicBezTo>
                <a:cubicBezTo>
                  <a:pt x="2737942" y="2492142"/>
                  <a:pt x="2679778" y="2660817"/>
                  <a:pt x="2730414" y="2862322"/>
                </a:cubicBezTo>
                <a:cubicBezTo>
                  <a:pt x="2599631" y="2918015"/>
                  <a:pt x="2339183" y="2818684"/>
                  <a:pt x="2157027" y="2862322"/>
                </a:cubicBezTo>
                <a:cubicBezTo>
                  <a:pt x="1974871" y="2905960"/>
                  <a:pt x="1827067" y="2859786"/>
                  <a:pt x="1638248" y="2862322"/>
                </a:cubicBezTo>
                <a:cubicBezTo>
                  <a:pt x="1449429" y="2864858"/>
                  <a:pt x="1391017" y="2849022"/>
                  <a:pt x="1174078" y="2862322"/>
                </a:cubicBezTo>
                <a:cubicBezTo>
                  <a:pt x="957139" y="2875622"/>
                  <a:pt x="914773" y="2850388"/>
                  <a:pt x="709908" y="2862322"/>
                </a:cubicBezTo>
                <a:cubicBezTo>
                  <a:pt x="505043" y="2874256"/>
                  <a:pt x="272475" y="2812411"/>
                  <a:pt x="0" y="2862322"/>
                </a:cubicBezTo>
                <a:cubicBezTo>
                  <a:pt x="-21750" y="2693873"/>
                  <a:pt x="50814" y="2513793"/>
                  <a:pt x="0" y="2375727"/>
                </a:cubicBezTo>
                <a:cubicBezTo>
                  <a:pt x="-50814" y="2237661"/>
                  <a:pt x="42350" y="2052788"/>
                  <a:pt x="0" y="1889133"/>
                </a:cubicBezTo>
                <a:cubicBezTo>
                  <a:pt x="-42350" y="1725478"/>
                  <a:pt x="42755" y="1573594"/>
                  <a:pt x="0" y="1373915"/>
                </a:cubicBezTo>
                <a:cubicBezTo>
                  <a:pt x="-42755" y="1174236"/>
                  <a:pt x="37540" y="1012944"/>
                  <a:pt x="0" y="887320"/>
                </a:cubicBezTo>
                <a:cubicBezTo>
                  <a:pt x="-37540" y="761696"/>
                  <a:pt x="9833" y="363262"/>
                  <a:pt x="0" y="0"/>
                </a:cubicBezTo>
                <a:close/>
              </a:path>
            </a:pathLst>
          </a:custGeom>
          <a:blipFill>
            <a:blip r:embed="rId5"/>
            <a:tile tx="0" ty="0" sx="100000" sy="100000" flip="none" algn="tl"/>
          </a:blipFill>
          <a:ln w="38100">
            <a:solidFill>
              <a:schemeClr val="tx1">
                <a:lumMod val="65000"/>
                <a:lumOff val="35000"/>
              </a:schemeClr>
            </a:solidFill>
            <a:extLst>
              <a:ext uri="{C807C97D-BFC1-408E-A445-0C87EB9F89A2}">
                <ask:lineSketchStyleProps xmlns:ask="http://schemas.microsoft.com/office/drawing/2018/sketchyshapes" sd="549981942">
                  <a:prstGeom prst="rect">
                    <a:avLst/>
                  </a:prstGeom>
                  <ask:type>
                    <ask:lineSketchScribble/>
                  </ask:type>
                </ask:lineSketchStyleProps>
              </a:ext>
            </a:extLst>
          </a:ln>
          <a:effectLst>
            <a:outerShdw blurRad="50800" dist="38100" dir="5400000" algn="t" rotWithShape="0">
              <a:prstClr val="black">
                <a:alpha val="40000"/>
              </a:prstClr>
            </a:outerShdw>
          </a:effectLst>
        </p:spPr>
        <p:txBody>
          <a:bodyPr wrap="square" rtlCol="0">
            <a:spAutoFit/>
          </a:bodyPr>
          <a:lstStyle/>
          <a:p>
            <a:pPr marL="74250" algn="just"/>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74250" algn="just"/>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74250" algn="just"/>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
        <p:nvSpPr>
          <p:cNvPr id="11" name="CasellaDiTesto 10">
            <a:extLst>
              <a:ext uri="{FF2B5EF4-FFF2-40B4-BE49-F238E27FC236}">
                <a16:creationId xmlns:a16="http://schemas.microsoft.com/office/drawing/2014/main" id="{026FF694-A9B6-9AAC-57B7-BC4083025529}"/>
              </a:ext>
            </a:extLst>
          </p:cNvPr>
          <p:cNvSpPr txBox="1"/>
          <p:nvPr/>
        </p:nvSpPr>
        <p:spPr>
          <a:xfrm rot="21422379">
            <a:off x="7975986" y="1567323"/>
            <a:ext cx="2641657" cy="2677656"/>
          </a:xfrm>
          <a:prstGeom prst="rect">
            <a:avLst/>
          </a:prstGeom>
          <a:noFill/>
        </p:spPr>
        <p:txBody>
          <a:bodyPr wrap="square" rtlCol="0">
            <a:spAutoFit/>
          </a:bodyPr>
          <a:lstStyle/>
          <a:p>
            <a:pPr marL="36000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Contrabbando illegale di criceti;</a:t>
            </a:r>
          </a:p>
          <a:p>
            <a:pPr marL="36000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Utilizzo di criceti come preservativi per atti sessuali con altri criceti;</a:t>
            </a:r>
          </a:p>
          <a:p>
            <a:pPr marL="36000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Manomissione del panino «carbonaro» ai danni di Franchino e Cicciogamer;</a:t>
            </a:r>
          </a:p>
          <a:p>
            <a:pPr marL="36000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Fuga da scuola e rapina a mano armata ai danni di una vecchia.</a:t>
            </a:r>
          </a:p>
        </p:txBody>
      </p:sp>
      <p:sp>
        <p:nvSpPr>
          <p:cNvPr id="17" name="CasellaDiTesto 16">
            <a:extLst>
              <a:ext uri="{FF2B5EF4-FFF2-40B4-BE49-F238E27FC236}">
                <a16:creationId xmlns:a16="http://schemas.microsoft.com/office/drawing/2014/main" id="{1C1151FA-7DDC-D6BE-F1DE-35BA07B1F6AE}"/>
              </a:ext>
            </a:extLst>
          </p:cNvPr>
          <p:cNvSpPr txBox="1"/>
          <p:nvPr/>
        </p:nvSpPr>
        <p:spPr>
          <a:xfrm rot="209342">
            <a:off x="9391495" y="4051101"/>
            <a:ext cx="2646856" cy="2677656"/>
          </a:xfrm>
          <a:custGeom>
            <a:avLst/>
            <a:gdLst>
              <a:gd name="connsiteX0" fmla="*/ 0 w 2646856"/>
              <a:gd name="connsiteY0" fmla="*/ 0 h 2677656"/>
              <a:gd name="connsiteX1" fmla="*/ 582308 w 2646856"/>
              <a:gd name="connsiteY1" fmla="*/ 0 h 2677656"/>
              <a:gd name="connsiteX2" fmla="*/ 1085211 w 2646856"/>
              <a:gd name="connsiteY2" fmla="*/ 0 h 2677656"/>
              <a:gd name="connsiteX3" fmla="*/ 1588114 w 2646856"/>
              <a:gd name="connsiteY3" fmla="*/ 0 h 2677656"/>
              <a:gd name="connsiteX4" fmla="*/ 2117485 w 2646856"/>
              <a:gd name="connsiteY4" fmla="*/ 0 h 2677656"/>
              <a:gd name="connsiteX5" fmla="*/ 2646856 w 2646856"/>
              <a:gd name="connsiteY5" fmla="*/ 0 h 2677656"/>
              <a:gd name="connsiteX6" fmla="*/ 2646856 w 2646856"/>
              <a:gd name="connsiteY6" fmla="*/ 455202 h 2677656"/>
              <a:gd name="connsiteX7" fmla="*/ 2646856 w 2646856"/>
              <a:gd name="connsiteY7" fmla="*/ 990733 h 2677656"/>
              <a:gd name="connsiteX8" fmla="*/ 2646856 w 2646856"/>
              <a:gd name="connsiteY8" fmla="*/ 1499487 h 2677656"/>
              <a:gd name="connsiteX9" fmla="*/ 2646856 w 2646856"/>
              <a:gd name="connsiteY9" fmla="*/ 2035019 h 2677656"/>
              <a:gd name="connsiteX10" fmla="*/ 2646856 w 2646856"/>
              <a:gd name="connsiteY10" fmla="*/ 2677656 h 2677656"/>
              <a:gd name="connsiteX11" fmla="*/ 2064548 w 2646856"/>
              <a:gd name="connsiteY11" fmla="*/ 2677656 h 2677656"/>
              <a:gd name="connsiteX12" fmla="*/ 1614582 w 2646856"/>
              <a:gd name="connsiteY12" fmla="*/ 2677656 h 2677656"/>
              <a:gd name="connsiteX13" fmla="*/ 1164617 w 2646856"/>
              <a:gd name="connsiteY13" fmla="*/ 2677656 h 2677656"/>
              <a:gd name="connsiteX14" fmla="*/ 661714 w 2646856"/>
              <a:gd name="connsiteY14" fmla="*/ 2677656 h 2677656"/>
              <a:gd name="connsiteX15" fmla="*/ 0 w 2646856"/>
              <a:gd name="connsiteY15" fmla="*/ 2677656 h 2677656"/>
              <a:gd name="connsiteX16" fmla="*/ 0 w 2646856"/>
              <a:gd name="connsiteY16" fmla="*/ 2195678 h 2677656"/>
              <a:gd name="connsiteX17" fmla="*/ 0 w 2646856"/>
              <a:gd name="connsiteY17" fmla="*/ 1713700 h 2677656"/>
              <a:gd name="connsiteX18" fmla="*/ 0 w 2646856"/>
              <a:gd name="connsiteY18" fmla="*/ 1258498 h 2677656"/>
              <a:gd name="connsiteX19" fmla="*/ 0 w 2646856"/>
              <a:gd name="connsiteY19" fmla="*/ 749744 h 2677656"/>
              <a:gd name="connsiteX20" fmla="*/ 0 w 2646856"/>
              <a:gd name="connsiteY20"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6856" h="2677656" fill="none" extrusionOk="0">
                <a:moveTo>
                  <a:pt x="0" y="0"/>
                </a:moveTo>
                <a:cubicBezTo>
                  <a:pt x="203507" y="-18732"/>
                  <a:pt x="372722" y="48357"/>
                  <a:pt x="582308" y="0"/>
                </a:cubicBezTo>
                <a:cubicBezTo>
                  <a:pt x="791894" y="-48357"/>
                  <a:pt x="837077" y="54740"/>
                  <a:pt x="1085211" y="0"/>
                </a:cubicBezTo>
                <a:cubicBezTo>
                  <a:pt x="1333345" y="-54740"/>
                  <a:pt x="1439940" y="2920"/>
                  <a:pt x="1588114" y="0"/>
                </a:cubicBezTo>
                <a:cubicBezTo>
                  <a:pt x="1736288" y="-2920"/>
                  <a:pt x="2002152" y="22540"/>
                  <a:pt x="2117485" y="0"/>
                </a:cubicBezTo>
                <a:cubicBezTo>
                  <a:pt x="2232818" y="-22540"/>
                  <a:pt x="2416227" y="57597"/>
                  <a:pt x="2646856" y="0"/>
                </a:cubicBezTo>
                <a:cubicBezTo>
                  <a:pt x="2663316" y="176439"/>
                  <a:pt x="2637239" y="296824"/>
                  <a:pt x="2646856" y="455202"/>
                </a:cubicBezTo>
                <a:cubicBezTo>
                  <a:pt x="2656473" y="613580"/>
                  <a:pt x="2589339" y="792738"/>
                  <a:pt x="2646856" y="990733"/>
                </a:cubicBezTo>
                <a:cubicBezTo>
                  <a:pt x="2704373" y="1188728"/>
                  <a:pt x="2629793" y="1342880"/>
                  <a:pt x="2646856" y="1499487"/>
                </a:cubicBezTo>
                <a:cubicBezTo>
                  <a:pt x="2663919" y="1656094"/>
                  <a:pt x="2607278" y="1776156"/>
                  <a:pt x="2646856" y="2035019"/>
                </a:cubicBezTo>
                <a:cubicBezTo>
                  <a:pt x="2686434" y="2293882"/>
                  <a:pt x="2573031" y="2502349"/>
                  <a:pt x="2646856" y="2677656"/>
                </a:cubicBezTo>
                <a:cubicBezTo>
                  <a:pt x="2513569" y="2687214"/>
                  <a:pt x="2338923" y="2630588"/>
                  <a:pt x="2064548" y="2677656"/>
                </a:cubicBezTo>
                <a:cubicBezTo>
                  <a:pt x="1790173" y="2724724"/>
                  <a:pt x="1758868" y="2636357"/>
                  <a:pt x="1614582" y="2677656"/>
                </a:cubicBezTo>
                <a:cubicBezTo>
                  <a:pt x="1470296" y="2718955"/>
                  <a:pt x="1387420" y="2628101"/>
                  <a:pt x="1164617" y="2677656"/>
                </a:cubicBezTo>
                <a:cubicBezTo>
                  <a:pt x="941815" y="2727211"/>
                  <a:pt x="855637" y="2649113"/>
                  <a:pt x="661714" y="2677656"/>
                </a:cubicBezTo>
                <a:cubicBezTo>
                  <a:pt x="467791" y="2706199"/>
                  <a:pt x="260264" y="2636134"/>
                  <a:pt x="0" y="2677656"/>
                </a:cubicBezTo>
                <a:cubicBezTo>
                  <a:pt x="-21239" y="2469575"/>
                  <a:pt x="19748" y="2434394"/>
                  <a:pt x="0" y="2195678"/>
                </a:cubicBezTo>
                <a:cubicBezTo>
                  <a:pt x="-19748" y="1956962"/>
                  <a:pt x="28277" y="1833115"/>
                  <a:pt x="0" y="1713700"/>
                </a:cubicBezTo>
                <a:cubicBezTo>
                  <a:pt x="-28277" y="1594285"/>
                  <a:pt x="51094" y="1481170"/>
                  <a:pt x="0" y="1258498"/>
                </a:cubicBezTo>
                <a:cubicBezTo>
                  <a:pt x="-51094" y="1035826"/>
                  <a:pt x="36566" y="939698"/>
                  <a:pt x="0" y="749744"/>
                </a:cubicBezTo>
                <a:cubicBezTo>
                  <a:pt x="-36566" y="559790"/>
                  <a:pt x="65848" y="223347"/>
                  <a:pt x="0" y="0"/>
                </a:cubicBezTo>
                <a:close/>
              </a:path>
              <a:path w="2646856" h="2677656" stroke="0" extrusionOk="0">
                <a:moveTo>
                  <a:pt x="0" y="0"/>
                </a:moveTo>
                <a:cubicBezTo>
                  <a:pt x="185151" y="-52957"/>
                  <a:pt x="312957" y="11002"/>
                  <a:pt x="529371" y="0"/>
                </a:cubicBezTo>
                <a:cubicBezTo>
                  <a:pt x="745785" y="-11002"/>
                  <a:pt x="882943" y="13417"/>
                  <a:pt x="1085211" y="0"/>
                </a:cubicBezTo>
                <a:cubicBezTo>
                  <a:pt x="1287479" y="-13417"/>
                  <a:pt x="1452988" y="39015"/>
                  <a:pt x="1561645" y="0"/>
                </a:cubicBezTo>
                <a:cubicBezTo>
                  <a:pt x="1670302" y="-39015"/>
                  <a:pt x="1863439" y="39324"/>
                  <a:pt x="2064548" y="0"/>
                </a:cubicBezTo>
                <a:cubicBezTo>
                  <a:pt x="2265657" y="-39324"/>
                  <a:pt x="2386571" y="22028"/>
                  <a:pt x="2646856" y="0"/>
                </a:cubicBezTo>
                <a:cubicBezTo>
                  <a:pt x="2671554" y="222363"/>
                  <a:pt x="2630692" y="387317"/>
                  <a:pt x="2646856" y="508755"/>
                </a:cubicBezTo>
                <a:cubicBezTo>
                  <a:pt x="2663020" y="630193"/>
                  <a:pt x="2584859" y="896683"/>
                  <a:pt x="2646856" y="1044286"/>
                </a:cubicBezTo>
                <a:cubicBezTo>
                  <a:pt x="2708853" y="1191889"/>
                  <a:pt x="2624964" y="1344234"/>
                  <a:pt x="2646856" y="1633370"/>
                </a:cubicBezTo>
                <a:cubicBezTo>
                  <a:pt x="2668748" y="1922506"/>
                  <a:pt x="2616608" y="1920827"/>
                  <a:pt x="2646856" y="2115348"/>
                </a:cubicBezTo>
                <a:cubicBezTo>
                  <a:pt x="2677104" y="2309869"/>
                  <a:pt x="2640236" y="2483284"/>
                  <a:pt x="2646856" y="2677656"/>
                </a:cubicBezTo>
                <a:cubicBezTo>
                  <a:pt x="2454168" y="2726707"/>
                  <a:pt x="2291023" y="2637304"/>
                  <a:pt x="2091016" y="2677656"/>
                </a:cubicBezTo>
                <a:cubicBezTo>
                  <a:pt x="1891009" y="2718008"/>
                  <a:pt x="1825177" y="2662952"/>
                  <a:pt x="1588114" y="2677656"/>
                </a:cubicBezTo>
                <a:cubicBezTo>
                  <a:pt x="1351051" y="2692360"/>
                  <a:pt x="1241830" y="2656329"/>
                  <a:pt x="1138148" y="2677656"/>
                </a:cubicBezTo>
                <a:cubicBezTo>
                  <a:pt x="1034466" y="2698983"/>
                  <a:pt x="845792" y="2660116"/>
                  <a:pt x="688183" y="2677656"/>
                </a:cubicBezTo>
                <a:cubicBezTo>
                  <a:pt x="530575" y="2695196"/>
                  <a:pt x="317798" y="2657619"/>
                  <a:pt x="0" y="2677656"/>
                </a:cubicBezTo>
                <a:cubicBezTo>
                  <a:pt x="-8979" y="2581796"/>
                  <a:pt x="5823" y="2353188"/>
                  <a:pt x="0" y="2222454"/>
                </a:cubicBezTo>
                <a:cubicBezTo>
                  <a:pt x="-5823" y="2091720"/>
                  <a:pt x="24924" y="1916010"/>
                  <a:pt x="0" y="1767253"/>
                </a:cubicBezTo>
                <a:cubicBezTo>
                  <a:pt x="-24924" y="1618496"/>
                  <a:pt x="29938" y="1468864"/>
                  <a:pt x="0" y="1285275"/>
                </a:cubicBezTo>
                <a:cubicBezTo>
                  <a:pt x="-29938" y="1101686"/>
                  <a:pt x="16822" y="991809"/>
                  <a:pt x="0" y="830073"/>
                </a:cubicBezTo>
                <a:cubicBezTo>
                  <a:pt x="-16822" y="668337"/>
                  <a:pt x="25765" y="222556"/>
                  <a:pt x="0" y="0"/>
                </a:cubicBezTo>
                <a:close/>
              </a:path>
            </a:pathLst>
          </a:custGeom>
          <a:blipFill>
            <a:blip r:embed="rId5"/>
            <a:tile tx="0" ty="0" sx="100000" sy="100000" flip="none" algn="tl"/>
          </a:blipFill>
          <a:ln w="38100">
            <a:solidFill>
              <a:schemeClr val="tx1">
                <a:lumMod val="65000"/>
                <a:lumOff val="35000"/>
              </a:schemeClr>
            </a:solidFill>
            <a:extLst>
              <a:ext uri="{C807C97D-BFC1-408E-A445-0C87EB9F89A2}">
                <ask:lineSketchStyleProps xmlns:ask="http://schemas.microsoft.com/office/drawing/2018/sketchyshapes" sd="549981942">
                  <a:prstGeom prst="rect">
                    <a:avLst/>
                  </a:prstGeom>
                  <ask:type>
                    <ask:lineSketchScribble/>
                  </ask:type>
                </ask:lineSketchStyleProps>
              </a:ext>
            </a:extLst>
          </a:ln>
          <a:effectLst>
            <a:outerShdw blurRad="63500" sx="102000" sy="102000" algn="ctr" rotWithShape="0">
              <a:prstClr val="black">
                <a:alpha val="40000"/>
              </a:prstClr>
            </a:outerShdw>
          </a:effectLst>
        </p:spPr>
        <p:txBody>
          <a:bodyPr wrap="square" rtlCol="0">
            <a:spAutoFit/>
          </a:bodyPr>
          <a:lstStyle/>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74250" algn="just"/>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marL="360000" indent="-285750" algn="just">
              <a:buFont typeface="Arial" panose="020B0604020202020204" pitchFamily="34" charset="0"/>
              <a:buChar char="•"/>
            </a:pPr>
            <a:endParaRPr lang="it-IT" sz="15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p:txBody>
      </p:sp>
      <p:sp>
        <p:nvSpPr>
          <p:cNvPr id="9" name="CasellaDiTesto 8">
            <a:extLst>
              <a:ext uri="{FF2B5EF4-FFF2-40B4-BE49-F238E27FC236}">
                <a16:creationId xmlns:a16="http://schemas.microsoft.com/office/drawing/2014/main" id="{AEB56EEC-E683-2EA5-0200-C06846E34AC5}"/>
              </a:ext>
            </a:extLst>
          </p:cNvPr>
          <p:cNvSpPr txBox="1"/>
          <p:nvPr/>
        </p:nvSpPr>
        <p:spPr>
          <a:xfrm rot="209342">
            <a:off x="9450606" y="4303413"/>
            <a:ext cx="2485677" cy="2308324"/>
          </a:xfrm>
          <a:custGeom>
            <a:avLst/>
            <a:gdLst>
              <a:gd name="connsiteX0" fmla="*/ 0 w 2485677"/>
              <a:gd name="connsiteY0" fmla="*/ 0 h 2308324"/>
              <a:gd name="connsiteX1" fmla="*/ 422565 w 2485677"/>
              <a:gd name="connsiteY1" fmla="*/ 0 h 2308324"/>
              <a:gd name="connsiteX2" fmla="*/ 944557 w 2485677"/>
              <a:gd name="connsiteY2" fmla="*/ 0 h 2308324"/>
              <a:gd name="connsiteX3" fmla="*/ 1367122 w 2485677"/>
              <a:gd name="connsiteY3" fmla="*/ 0 h 2308324"/>
              <a:gd name="connsiteX4" fmla="*/ 1839401 w 2485677"/>
              <a:gd name="connsiteY4" fmla="*/ 0 h 2308324"/>
              <a:gd name="connsiteX5" fmla="*/ 2485677 w 2485677"/>
              <a:gd name="connsiteY5" fmla="*/ 0 h 2308324"/>
              <a:gd name="connsiteX6" fmla="*/ 2485677 w 2485677"/>
              <a:gd name="connsiteY6" fmla="*/ 577081 h 2308324"/>
              <a:gd name="connsiteX7" fmla="*/ 2485677 w 2485677"/>
              <a:gd name="connsiteY7" fmla="*/ 1107996 h 2308324"/>
              <a:gd name="connsiteX8" fmla="*/ 2485677 w 2485677"/>
              <a:gd name="connsiteY8" fmla="*/ 1685077 h 2308324"/>
              <a:gd name="connsiteX9" fmla="*/ 2485677 w 2485677"/>
              <a:gd name="connsiteY9" fmla="*/ 2308324 h 2308324"/>
              <a:gd name="connsiteX10" fmla="*/ 2013398 w 2485677"/>
              <a:gd name="connsiteY10" fmla="*/ 2308324 h 2308324"/>
              <a:gd name="connsiteX11" fmla="*/ 1466549 w 2485677"/>
              <a:gd name="connsiteY11" fmla="*/ 2308324 h 2308324"/>
              <a:gd name="connsiteX12" fmla="*/ 969414 w 2485677"/>
              <a:gd name="connsiteY12" fmla="*/ 2308324 h 2308324"/>
              <a:gd name="connsiteX13" fmla="*/ 472279 w 2485677"/>
              <a:gd name="connsiteY13" fmla="*/ 2308324 h 2308324"/>
              <a:gd name="connsiteX14" fmla="*/ 0 w 2485677"/>
              <a:gd name="connsiteY14" fmla="*/ 2308324 h 2308324"/>
              <a:gd name="connsiteX15" fmla="*/ 0 w 2485677"/>
              <a:gd name="connsiteY15" fmla="*/ 1800493 h 2308324"/>
              <a:gd name="connsiteX16" fmla="*/ 0 w 2485677"/>
              <a:gd name="connsiteY16" fmla="*/ 1200328 h 2308324"/>
              <a:gd name="connsiteX17" fmla="*/ 0 w 2485677"/>
              <a:gd name="connsiteY17" fmla="*/ 600164 h 2308324"/>
              <a:gd name="connsiteX18" fmla="*/ 0 w 2485677"/>
              <a:gd name="connsiteY18"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85677" h="2308324" fill="none" extrusionOk="0">
                <a:moveTo>
                  <a:pt x="0" y="0"/>
                </a:moveTo>
                <a:cubicBezTo>
                  <a:pt x="94714" y="-21812"/>
                  <a:pt x="315274" y="25669"/>
                  <a:pt x="422565" y="0"/>
                </a:cubicBezTo>
                <a:cubicBezTo>
                  <a:pt x="529857" y="-25669"/>
                  <a:pt x="813870" y="3254"/>
                  <a:pt x="944557" y="0"/>
                </a:cubicBezTo>
                <a:cubicBezTo>
                  <a:pt x="1075244" y="-3254"/>
                  <a:pt x="1273568" y="35212"/>
                  <a:pt x="1367122" y="0"/>
                </a:cubicBezTo>
                <a:cubicBezTo>
                  <a:pt x="1460676" y="-35212"/>
                  <a:pt x="1708851" y="29545"/>
                  <a:pt x="1839401" y="0"/>
                </a:cubicBezTo>
                <a:cubicBezTo>
                  <a:pt x="1969951" y="-29545"/>
                  <a:pt x="2349765" y="28416"/>
                  <a:pt x="2485677" y="0"/>
                </a:cubicBezTo>
                <a:cubicBezTo>
                  <a:pt x="2522388" y="215427"/>
                  <a:pt x="2450263" y="313319"/>
                  <a:pt x="2485677" y="577081"/>
                </a:cubicBezTo>
                <a:cubicBezTo>
                  <a:pt x="2521091" y="840843"/>
                  <a:pt x="2468331" y="967636"/>
                  <a:pt x="2485677" y="1107996"/>
                </a:cubicBezTo>
                <a:cubicBezTo>
                  <a:pt x="2503023" y="1248357"/>
                  <a:pt x="2423361" y="1462652"/>
                  <a:pt x="2485677" y="1685077"/>
                </a:cubicBezTo>
                <a:cubicBezTo>
                  <a:pt x="2547993" y="1907502"/>
                  <a:pt x="2413713" y="2145563"/>
                  <a:pt x="2485677" y="2308324"/>
                </a:cubicBezTo>
                <a:cubicBezTo>
                  <a:pt x="2288287" y="2341922"/>
                  <a:pt x="2121354" y="2300685"/>
                  <a:pt x="2013398" y="2308324"/>
                </a:cubicBezTo>
                <a:cubicBezTo>
                  <a:pt x="1905442" y="2315963"/>
                  <a:pt x="1713322" y="2282753"/>
                  <a:pt x="1466549" y="2308324"/>
                </a:cubicBezTo>
                <a:cubicBezTo>
                  <a:pt x="1219776" y="2333895"/>
                  <a:pt x="1175920" y="2278480"/>
                  <a:pt x="969414" y="2308324"/>
                </a:cubicBezTo>
                <a:cubicBezTo>
                  <a:pt x="762909" y="2338168"/>
                  <a:pt x="612707" y="2288161"/>
                  <a:pt x="472279" y="2308324"/>
                </a:cubicBezTo>
                <a:cubicBezTo>
                  <a:pt x="331852" y="2328487"/>
                  <a:pt x="107644" y="2292470"/>
                  <a:pt x="0" y="2308324"/>
                </a:cubicBezTo>
                <a:cubicBezTo>
                  <a:pt x="-53604" y="2124017"/>
                  <a:pt x="53056" y="1969703"/>
                  <a:pt x="0" y="1800493"/>
                </a:cubicBezTo>
                <a:cubicBezTo>
                  <a:pt x="-53056" y="1631283"/>
                  <a:pt x="57495" y="1372898"/>
                  <a:pt x="0" y="1200328"/>
                </a:cubicBezTo>
                <a:cubicBezTo>
                  <a:pt x="-57495" y="1027758"/>
                  <a:pt x="8982" y="846824"/>
                  <a:pt x="0" y="600164"/>
                </a:cubicBezTo>
                <a:cubicBezTo>
                  <a:pt x="-8982" y="353504"/>
                  <a:pt x="40634" y="260584"/>
                  <a:pt x="0" y="0"/>
                </a:cubicBezTo>
                <a:close/>
              </a:path>
              <a:path w="2485677" h="2308324" stroke="0" extrusionOk="0">
                <a:moveTo>
                  <a:pt x="0" y="0"/>
                </a:moveTo>
                <a:cubicBezTo>
                  <a:pt x="184505" y="-11176"/>
                  <a:pt x="342328" y="2960"/>
                  <a:pt x="497135" y="0"/>
                </a:cubicBezTo>
                <a:cubicBezTo>
                  <a:pt x="651943" y="-2960"/>
                  <a:pt x="823791" y="11608"/>
                  <a:pt x="1019128" y="0"/>
                </a:cubicBezTo>
                <a:cubicBezTo>
                  <a:pt x="1214465" y="-11608"/>
                  <a:pt x="1303192" y="50341"/>
                  <a:pt x="1466549" y="0"/>
                </a:cubicBezTo>
                <a:cubicBezTo>
                  <a:pt x="1629906" y="-50341"/>
                  <a:pt x="1823905" y="42625"/>
                  <a:pt x="1938828" y="0"/>
                </a:cubicBezTo>
                <a:cubicBezTo>
                  <a:pt x="2053751" y="-42625"/>
                  <a:pt x="2334215" y="56356"/>
                  <a:pt x="2485677" y="0"/>
                </a:cubicBezTo>
                <a:cubicBezTo>
                  <a:pt x="2533748" y="194687"/>
                  <a:pt x="2451698" y="363205"/>
                  <a:pt x="2485677" y="553998"/>
                </a:cubicBezTo>
                <a:cubicBezTo>
                  <a:pt x="2519656" y="744791"/>
                  <a:pt x="2443717" y="864854"/>
                  <a:pt x="2485677" y="1131079"/>
                </a:cubicBezTo>
                <a:cubicBezTo>
                  <a:pt x="2527637" y="1397304"/>
                  <a:pt x="2417705" y="1486427"/>
                  <a:pt x="2485677" y="1754326"/>
                </a:cubicBezTo>
                <a:cubicBezTo>
                  <a:pt x="2553649" y="2022225"/>
                  <a:pt x="2428418" y="2096431"/>
                  <a:pt x="2485677" y="2308324"/>
                </a:cubicBezTo>
                <a:cubicBezTo>
                  <a:pt x="2328102" y="2337090"/>
                  <a:pt x="2076401" y="2285678"/>
                  <a:pt x="1938828" y="2308324"/>
                </a:cubicBezTo>
                <a:cubicBezTo>
                  <a:pt x="1801255" y="2330970"/>
                  <a:pt x="1530653" y="2277207"/>
                  <a:pt x="1391979" y="2308324"/>
                </a:cubicBezTo>
                <a:cubicBezTo>
                  <a:pt x="1253305" y="2339441"/>
                  <a:pt x="1123193" y="2286711"/>
                  <a:pt x="919700" y="2308324"/>
                </a:cubicBezTo>
                <a:cubicBezTo>
                  <a:pt x="716207" y="2329937"/>
                  <a:pt x="629873" y="2260045"/>
                  <a:pt x="497135" y="2308324"/>
                </a:cubicBezTo>
                <a:cubicBezTo>
                  <a:pt x="364398" y="2356603"/>
                  <a:pt x="130894" y="2268357"/>
                  <a:pt x="0" y="2308324"/>
                </a:cubicBezTo>
                <a:cubicBezTo>
                  <a:pt x="-25993" y="2190985"/>
                  <a:pt x="13627" y="1996057"/>
                  <a:pt x="0" y="1777409"/>
                </a:cubicBezTo>
                <a:cubicBezTo>
                  <a:pt x="-13627" y="1558761"/>
                  <a:pt x="38378" y="1334038"/>
                  <a:pt x="0" y="1200328"/>
                </a:cubicBezTo>
                <a:cubicBezTo>
                  <a:pt x="-38378" y="1066618"/>
                  <a:pt x="25322" y="943801"/>
                  <a:pt x="0" y="692497"/>
                </a:cubicBezTo>
                <a:cubicBezTo>
                  <a:pt x="-25322" y="441193"/>
                  <a:pt x="62628" y="217250"/>
                  <a:pt x="0" y="0"/>
                </a:cubicBezTo>
                <a:close/>
              </a:path>
            </a:pathLst>
          </a:custGeom>
          <a:blipFill>
            <a:blip r:embed="rId5"/>
            <a:tile tx="0" ty="0" sx="100000" sy="100000" flip="none" algn="tl"/>
          </a:blipFill>
          <a:ln w="38100">
            <a:noFill/>
            <a:extLst>
              <a:ext uri="{C807C97D-BFC1-408E-A445-0C87EB9F89A2}">
                <ask:lineSketchStyleProps xmlns:ask="http://schemas.microsoft.com/office/drawing/2018/sketchyshapes" sd="549981942">
                  <a:prstGeom prst="rect">
                    <a:avLst/>
                  </a:prstGeom>
                  <ask:type>
                    <ask:lineSketchScribble/>
                  </ask:type>
                </ask:lineSketchStyleProps>
              </a:ext>
            </a:extLst>
          </a:ln>
        </p:spPr>
        <p:txBody>
          <a:bodyPr wrap="square" rtlCol="0">
            <a:spAutoFit/>
          </a:bodyPr>
          <a:lstStyle/>
          <a:p>
            <a:pPr marL="36000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Inquinamento per far sprofondare la Puglia nel Mediterraneo;</a:t>
            </a:r>
          </a:p>
          <a:p>
            <a:pPr marL="36000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Omicidio di massa in via Russo (Termini Imerese) a causa di «plagio del cognome»;</a:t>
            </a:r>
          </a:p>
          <a:p>
            <a:pPr marL="360000" indent="-285750" algn="just">
              <a:buFont typeface="Arial" panose="020B0604020202020204" pitchFamily="34" charset="0"/>
              <a:buChar char="•"/>
            </a:pPr>
            <a:r>
              <a:rPr lang="it-IT" sz="1200"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Distruzione della scuola con causa: «hanno tolto la coca cola dalle macchinette».</a:t>
            </a:r>
          </a:p>
        </p:txBody>
      </p:sp>
      <p:pic>
        <p:nvPicPr>
          <p:cNvPr id="53" name="Immagine 52" descr="Immagine che contiene persona, Viso umano, cielo, aria aperta&#10;&#10;Il contenuto generato dall'IA potrebbe non essere corretto.">
            <a:extLst>
              <a:ext uri="{FF2B5EF4-FFF2-40B4-BE49-F238E27FC236}">
                <a16:creationId xmlns:a16="http://schemas.microsoft.com/office/drawing/2014/main" id="{AFC5C2E6-280D-840F-79E6-0CF7515146F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347129">
            <a:off x="305985" y="5268561"/>
            <a:ext cx="1900536" cy="1423030"/>
          </a:xfrm>
          <a:prstGeom prst="rect">
            <a:avLst/>
          </a:prstGeom>
          <a:effectLst>
            <a:outerShdw blurRad="63500" sx="102000" sy="102000" algn="ctr" rotWithShape="0">
              <a:prstClr val="black">
                <a:alpha val="40000"/>
              </a:prstClr>
            </a:outerShdw>
          </a:effectLst>
        </p:spPr>
      </p:pic>
      <p:pic>
        <p:nvPicPr>
          <p:cNvPr id="64" name="Immagine 63" descr="Immagine che contiene persona, vestiti, muro, interno&#10;&#10;Il contenuto generato dall'IA potrebbe non essere corretto.">
            <a:extLst>
              <a:ext uri="{FF2B5EF4-FFF2-40B4-BE49-F238E27FC236}">
                <a16:creationId xmlns:a16="http://schemas.microsoft.com/office/drawing/2014/main" id="{EE2ED526-5B85-80AD-FB6E-1BC99FD20DF8}"/>
              </a:ext>
            </a:extLst>
          </p:cNvPr>
          <p:cNvPicPr>
            <a:picLocks noChangeAspect="1"/>
          </p:cNvPicPr>
          <p:nvPr/>
        </p:nvPicPr>
        <p:blipFill>
          <a:blip r:embed="rId16">
            <a:extLst>
              <a:ext uri="{28A0092B-C50C-407E-A947-70E740481C1C}">
                <a14:useLocalDpi xmlns:a14="http://schemas.microsoft.com/office/drawing/2010/main" val="0"/>
              </a:ext>
            </a:extLst>
          </a:blip>
          <a:srcRect l="19883" t="9344" r="20602" b="11035"/>
          <a:stretch>
            <a:fillRect/>
          </a:stretch>
        </p:blipFill>
        <p:spPr>
          <a:xfrm rot="441985">
            <a:off x="5711825" y="2294650"/>
            <a:ext cx="1564577" cy="2096406"/>
          </a:xfrm>
          <a:prstGeom prst="rect">
            <a:avLst/>
          </a:prstGeom>
          <a:effectLst>
            <a:outerShdw blurRad="63500" sx="102000" sy="102000" algn="ctr" rotWithShape="0">
              <a:prstClr val="black">
                <a:alpha val="40000"/>
              </a:prstClr>
            </a:outerShdw>
          </a:effectLst>
        </p:spPr>
      </p:pic>
      <p:pic>
        <p:nvPicPr>
          <p:cNvPr id="1036" name="Picture 12">
            <a:extLst>
              <a:ext uri="{FF2B5EF4-FFF2-40B4-BE49-F238E27FC236}">
                <a16:creationId xmlns:a16="http://schemas.microsoft.com/office/drawing/2014/main" id="{37B9260C-E583-1344-FC5A-1338072341F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5300" t="14764" r="4528" b="22699"/>
          <a:stretch>
            <a:fillRect/>
          </a:stretch>
        </p:blipFill>
        <p:spPr bwMode="auto">
          <a:xfrm rot="595833">
            <a:off x="6661784" y="2507971"/>
            <a:ext cx="833406" cy="86615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3" name="Figura a mano libera: forma 82">
            <a:extLst>
              <a:ext uri="{FF2B5EF4-FFF2-40B4-BE49-F238E27FC236}">
                <a16:creationId xmlns:a16="http://schemas.microsoft.com/office/drawing/2014/main" id="{80E45A2F-E2BC-B20C-2595-1B1E2BD45CC2}"/>
              </a:ext>
            </a:extLst>
          </p:cNvPr>
          <p:cNvSpPr/>
          <p:nvPr/>
        </p:nvSpPr>
        <p:spPr>
          <a:xfrm>
            <a:off x="1361872" y="1896894"/>
            <a:ext cx="5077839" cy="1914602"/>
          </a:xfrm>
          <a:custGeom>
            <a:avLst/>
            <a:gdLst>
              <a:gd name="connsiteX0" fmla="*/ 0 w 5077839"/>
              <a:gd name="connsiteY0" fmla="*/ 0 h 1914602"/>
              <a:gd name="connsiteX1" fmla="*/ 1108954 w 5077839"/>
              <a:gd name="connsiteY1" fmla="*/ 826851 h 1914602"/>
              <a:gd name="connsiteX2" fmla="*/ 3112851 w 5077839"/>
              <a:gd name="connsiteY2" fmla="*/ 1225685 h 1914602"/>
              <a:gd name="connsiteX3" fmla="*/ 4416358 w 5077839"/>
              <a:gd name="connsiteY3" fmla="*/ 1809344 h 1914602"/>
              <a:gd name="connsiteX4" fmla="*/ 5077839 w 5077839"/>
              <a:gd name="connsiteY4" fmla="*/ 1478604 h 1914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7839" h="1914602">
                <a:moveTo>
                  <a:pt x="0" y="0"/>
                </a:moveTo>
                <a:cubicBezTo>
                  <a:pt x="295073" y="311285"/>
                  <a:pt x="590146" y="622570"/>
                  <a:pt x="1108954" y="826851"/>
                </a:cubicBezTo>
                <a:cubicBezTo>
                  <a:pt x="1627763" y="1031132"/>
                  <a:pt x="2561617" y="1061936"/>
                  <a:pt x="3112851" y="1225685"/>
                </a:cubicBezTo>
                <a:cubicBezTo>
                  <a:pt x="3664085" y="1389434"/>
                  <a:pt x="4088860" y="1767191"/>
                  <a:pt x="4416358" y="1809344"/>
                </a:cubicBezTo>
                <a:cubicBezTo>
                  <a:pt x="4743856" y="1851497"/>
                  <a:pt x="5055141" y="2157919"/>
                  <a:pt x="5077839" y="1478604"/>
                </a:cubicBezTo>
              </a:path>
            </a:pathLst>
          </a:custGeom>
          <a:noFill/>
          <a:ln w="28575">
            <a:solidFill>
              <a:srgbClr val="C0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2" name="Immagine 71" descr="Immagine che contiene rosso&#10;&#10;Il contenuto generato dall'IA potrebbe non essere corretto.">
            <a:extLst>
              <a:ext uri="{FF2B5EF4-FFF2-40B4-BE49-F238E27FC236}">
                <a16:creationId xmlns:a16="http://schemas.microsoft.com/office/drawing/2014/main" id="{894B00F1-0993-E2F9-1512-92FBC264C13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8870" y="1635786"/>
            <a:ext cx="654766" cy="615889"/>
          </a:xfrm>
          <a:prstGeom prst="rect">
            <a:avLst/>
          </a:prstGeom>
        </p:spPr>
      </p:pic>
      <p:sp>
        <p:nvSpPr>
          <p:cNvPr id="89" name="Figura a mano libera: forma 88">
            <a:extLst>
              <a:ext uri="{FF2B5EF4-FFF2-40B4-BE49-F238E27FC236}">
                <a16:creationId xmlns:a16="http://schemas.microsoft.com/office/drawing/2014/main" id="{D214CDFE-0541-4DE9-60C1-5A559BF4B209}"/>
              </a:ext>
            </a:extLst>
          </p:cNvPr>
          <p:cNvSpPr/>
          <p:nvPr/>
        </p:nvSpPr>
        <p:spPr>
          <a:xfrm>
            <a:off x="4143983" y="1225685"/>
            <a:ext cx="2237362" cy="2363478"/>
          </a:xfrm>
          <a:custGeom>
            <a:avLst/>
            <a:gdLst>
              <a:gd name="connsiteX0" fmla="*/ 0 w 2237362"/>
              <a:gd name="connsiteY0" fmla="*/ 0 h 2363478"/>
              <a:gd name="connsiteX1" fmla="*/ 603115 w 2237362"/>
              <a:gd name="connsiteY1" fmla="*/ 1498060 h 2363478"/>
              <a:gd name="connsiteX2" fmla="*/ 2237362 w 2237362"/>
              <a:gd name="connsiteY2" fmla="*/ 2198451 h 2363478"/>
            </a:gdLst>
            <a:ahLst/>
            <a:cxnLst>
              <a:cxn ang="0">
                <a:pos x="connsiteX0" y="connsiteY0"/>
              </a:cxn>
              <a:cxn ang="0">
                <a:pos x="connsiteX1" y="connsiteY1"/>
              </a:cxn>
              <a:cxn ang="0">
                <a:pos x="connsiteX2" y="connsiteY2"/>
              </a:cxn>
            </a:cxnLst>
            <a:rect l="l" t="t" r="r" b="b"/>
            <a:pathLst>
              <a:path w="2237362" h="2363478">
                <a:moveTo>
                  <a:pt x="0" y="0"/>
                </a:moveTo>
                <a:cubicBezTo>
                  <a:pt x="115110" y="565826"/>
                  <a:pt x="230221" y="1131652"/>
                  <a:pt x="603115" y="1498060"/>
                </a:cubicBezTo>
                <a:cubicBezTo>
                  <a:pt x="976009" y="1864469"/>
                  <a:pt x="2078477" y="2722123"/>
                  <a:pt x="2237362" y="2198451"/>
                </a:cubicBezTo>
              </a:path>
            </a:pathLst>
          </a:custGeom>
          <a:noFill/>
          <a:ln w="28575">
            <a:solidFill>
              <a:srgbClr val="C0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6" name="Immagine 75" descr="Immagine che contiene rosso&#10;&#10;Il contenuto generato dall'IA potrebbe non essere corretto.">
            <a:extLst>
              <a:ext uri="{FF2B5EF4-FFF2-40B4-BE49-F238E27FC236}">
                <a16:creationId xmlns:a16="http://schemas.microsoft.com/office/drawing/2014/main" id="{ED306FC3-D909-AA5A-EA37-621423F75EC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19684" y="1071182"/>
            <a:ext cx="456838" cy="429713"/>
          </a:xfrm>
          <a:prstGeom prst="rect">
            <a:avLst/>
          </a:prstGeom>
        </p:spPr>
      </p:pic>
      <p:sp>
        <p:nvSpPr>
          <p:cNvPr id="90" name="Figura a mano libera: forma 89">
            <a:extLst>
              <a:ext uri="{FF2B5EF4-FFF2-40B4-BE49-F238E27FC236}">
                <a16:creationId xmlns:a16="http://schemas.microsoft.com/office/drawing/2014/main" id="{4F67EB64-D504-5B66-0639-E2241439E9FB}"/>
              </a:ext>
            </a:extLst>
          </p:cNvPr>
          <p:cNvSpPr/>
          <p:nvPr/>
        </p:nvSpPr>
        <p:spPr>
          <a:xfrm>
            <a:off x="6391072" y="1517515"/>
            <a:ext cx="2811294" cy="2253267"/>
          </a:xfrm>
          <a:custGeom>
            <a:avLst/>
            <a:gdLst>
              <a:gd name="connsiteX0" fmla="*/ 2811294 w 2811294"/>
              <a:gd name="connsiteY0" fmla="*/ 0 h 2253267"/>
              <a:gd name="connsiteX1" fmla="*/ 1867711 w 2811294"/>
              <a:gd name="connsiteY1" fmla="*/ 1819072 h 2253267"/>
              <a:gd name="connsiteX2" fmla="*/ 0 w 2811294"/>
              <a:gd name="connsiteY2" fmla="*/ 1935804 h 2253267"/>
            </a:gdLst>
            <a:ahLst/>
            <a:cxnLst>
              <a:cxn ang="0">
                <a:pos x="connsiteX0" y="connsiteY0"/>
              </a:cxn>
              <a:cxn ang="0">
                <a:pos x="connsiteX1" y="connsiteY1"/>
              </a:cxn>
              <a:cxn ang="0">
                <a:pos x="connsiteX2" y="connsiteY2"/>
              </a:cxn>
            </a:cxnLst>
            <a:rect l="l" t="t" r="r" b="b"/>
            <a:pathLst>
              <a:path w="2811294" h="2253267">
                <a:moveTo>
                  <a:pt x="2811294" y="0"/>
                </a:moveTo>
                <a:cubicBezTo>
                  <a:pt x="2573777" y="748219"/>
                  <a:pt x="2336260" y="1496438"/>
                  <a:pt x="1867711" y="1819072"/>
                </a:cubicBezTo>
                <a:cubicBezTo>
                  <a:pt x="1399162" y="2141706"/>
                  <a:pt x="333983" y="2548646"/>
                  <a:pt x="0" y="1935804"/>
                </a:cubicBezTo>
              </a:path>
            </a:pathLst>
          </a:custGeom>
          <a:noFill/>
          <a:ln w="28575">
            <a:solidFill>
              <a:srgbClr val="C0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1" name="Figura a mano libera: forma 90">
            <a:extLst>
              <a:ext uri="{FF2B5EF4-FFF2-40B4-BE49-F238E27FC236}">
                <a16:creationId xmlns:a16="http://schemas.microsoft.com/office/drawing/2014/main" id="{6AD9DF23-0D9E-805A-87BC-8AA332A08C10}"/>
              </a:ext>
            </a:extLst>
          </p:cNvPr>
          <p:cNvSpPr/>
          <p:nvPr/>
        </p:nvSpPr>
        <p:spPr>
          <a:xfrm>
            <a:off x="6420255" y="3356043"/>
            <a:ext cx="1789890" cy="2587557"/>
          </a:xfrm>
          <a:custGeom>
            <a:avLst/>
            <a:gdLst>
              <a:gd name="connsiteX0" fmla="*/ 1789890 w 1789890"/>
              <a:gd name="connsiteY0" fmla="*/ 2587557 h 2587557"/>
              <a:gd name="connsiteX1" fmla="*/ 593388 w 1789890"/>
              <a:gd name="connsiteY1" fmla="*/ 1857983 h 2587557"/>
              <a:gd name="connsiteX2" fmla="*/ 0 w 1789890"/>
              <a:gd name="connsiteY2" fmla="*/ 0 h 2587557"/>
            </a:gdLst>
            <a:ahLst/>
            <a:cxnLst>
              <a:cxn ang="0">
                <a:pos x="connsiteX0" y="connsiteY0"/>
              </a:cxn>
              <a:cxn ang="0">
                <a:pos x="connsiteX1" y="connsiteY1"/>
              </a:cxn>
              <a:cxn ang="0">
                <a:pos x="connsiteX2" y="connsiteY2"/>
              </a:cxn>
            </a:cxnLst>
            <a:rect l="l" t="t" r="r" b="b"/>
            <a:pathLst>
              <a:path w="1789890" h="2587557">
                <a:moveTo>
                  <a:pt x="1789890" y="2587557"/>
                </a:moveTo>
                <a:cubicBezTo>
                  <a:pt x="1340796" y="2438399"/>
                  <a:pt x="891703" y="2289242"/>
                  <a:pt x="593388" y="1857983"/>
                </a:cubicBezTo>
                <a:cubicBezTo>
                  <a:pt x="295073" y="1426723"/>
                  <a:pt x="68094" y="891702"/>
                  <a:pt x="0" y="0"/>
                </a:cubicBezTo>
              </a:path>
            </a:pathLst>
          </a:custGeom>
          <a:noFill/>
          <a:ln w="28575">
            <a:solidFill>
              <a:srgbClr val="C0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2" name="Figura a mano libera: forma 91">
            <a:extLst>
              <a:ext uri="{FF2B5EF4-FFF2-40B4-BE49-F238E27FC236}">
                <a16:creationId xmlns:a16="http://schemas.microsoft.com/office/drawing/2014/main" id="{FBDA2E07-1DE5-97D8-3304-1E220311078E}"/>
              </a:ext>
            </a:extLst>
          </p:cNvPr>
          <p:cNvSpPr/>
          <p:nvPr/>
        </p:nvSpPr>
        <p:spPr>
          <a:xfrm>
            <a:off x="6420255" y="1692613"/>
            <a:ext cx="5447490" cy="1971357"/>
          </a:xfrm>
          <a:custGeom>
            <a:avLst/>
            <a:gdLst>
              <a:gd name="connsiteX0" fmla="*/ 5447490 w 5447490"/>
              <a:gd name="connsiteY0" fmla="*/ 0 h 1971357"/>
              <a:gd name="connsiteX1" fmla="*/ 4231532 w 5447490"/>
              <a:gd name="connsiteY1" fmla="*/ 992221 h 1971357"/>
              <a:gd name="connsiteX2" fmla="*/ 2908571 w 5447490"/>
              <a:gd name="connsiteY2" fmla="*/ 1507787 h 1971357"/>
              <a:gd name="connsiteX3" fmla="*/ 1575881 w 5447490"/>
              <a:gd name="connsiteY3" fmla="*/ 1663430 h 1971357"/>
              <a:gd name="connsiteX4" fmla="*/ 0 w 5447490"/>
              <a:gd name="connsiteY4" fmla="*/ 1721796 h 197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7490" h="1971357">
                <a:moveTo>
                  <a:pt x="5447490" y="0"/>
                </a:moveTo>
                <a:cubicBezTo>
                  <a:pt x="5051087" y="370461"/>
                  <a:pt x="4654685" y="740923"/>
                  <a:pt x="4231532" y="992221"/>
                </a:cubicBezTo>
                <a:cubicBezTo>
                  <a:pt x="3808379" y="1243519"/>
                  <a:pt x="3351179" y="1395919"/>
                  <a:pt x="2908571" y="1507787"/>
                </a:cubicBezTo>
                <a:cubicBezTo>
                  <a:pt x="2465962" y="1619655"/>
                  <a:pt x="2060643" y="1627762"/>
                  <a:pt x="1575881" y="1663430"/>
                </a:cubicBezTo>
                <a:cubicBezTo>
                  <a:pt x="1091119" y="1699098"/>
                  <a:pt x="293451" y="2298970"/>
                  <a:pt x="0" y="1721796"/>
                </a:cubicBezTo>
              </a:path>
            </a:pathLst>
          </a:custGeom>
          <a:noFill/>
          <a:ln w="28575">
            <a:solidFill>
              <a:srgbClr val="C0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Figura a mano libera: forma 92">
            <a:extLst>
              <a:ext uri="{FF2B5EF4-FFF2-40B4-BE49-F238E27FC236}">
                <a16:creationId xmlns:a16="http://schemas.microsoft.com/office/drawing/2014/main" id="{455708C8-A134-228F-A609-682CBAAF3252}"/>
              </a:ext>
            </a:extLst>
          </p:cNvPr>
          <p:cNvSpPr/>
          <p:nvPr/>
        </p:nvSpPr>
        <p:spPr>
          <a:xfrm>
            <a:off x="6478621" y="3365770"/>
            <a:ext cx="4286938" cy="1494260"/>
          </a:xfrm>
          <a:custGeom>
            <a:avLst/>
            <a:gdLst>
              <a:gd name="connsiteX0" fmla="*/ 0 w 4286938"/>
              <a:gd name="connsiteY0" fmla="*/ 0 h 1494260"/>
              <a:gd name="connsiteX1" fmla="*/ 1566153 w 4286938"/>
              <a:gd name="connsiteY1" fmla="*/ 1410511 h 1494260"/>
              <a:gd name="connsiteX2" fmla="*/ 3073941 w 4286938"/>
              <a:gd name="connsiteY2" fmla="*/ 1274324 h 1494260"/>
              <a:gd name="connsiteX3" fmla="*/ 4280170 w 4286938"/>
              <a:gd name="connsiteY3" fmla="*/ 797668 h 1494260"/>
            </a:gdLst>
            <a:ahLst/>
            <a:cxnLst>
              <a:cxn ang="0">
                <a:pos x="connsiteX0" y="connsiteY0"/>
              </a:cxn>
              <a:cxn ang="0">
                <a:pos x="connsiteX1" y="connsiteY1"/>
              </a:cxn>
              <a:cxn ang="0">
                <a:pos x="connsiteX2" y="connsiteY2"/>
              </a:cxn>
              <a:cxn ang="0">
                <a:pos x="connsiteX3" y="connsiteY3"/>
              </a:cxn>
            </a:cxnLst>
            <a:rect l="l" t="t" r="r" b="b"/>
            <a:pathLst>
              <a:path w="4286938" h="1494260">
                <a:moveTo>
                  <a:pt x="0" y="0"/>
                </a:moveTo>
                <a:cubicBezTo>
                  <a:pt x="526915" y="599062"/>
                  <a:pt x="1053830" y="1198124"/>
                  <a:pt x="1566153" y="1410511"/>
                </a:cubicBezTo>
                <a:cubicBezTo>
                  <a:pt x="2078477" y="1622898"/>
                  <a:pt x="2621605" y="1376465"/>
                  <a:pt x="3073941" y="1274324"/>
                </a:cubicBezTo>
                <a:cubicBezTo>
                  <a:pt x="3526277" y="1172183"/>
                  <a:pt x="4370961" y="1626140"/>
                  <a:pt x="4280170" y="797668"/>
                </a:cubicBezTo>
              </a:path>
            </a:pathLst>
          </a:custGeom>
          <a:noFill/>
          <a:ln w="28575">
            <a:solidFill>
              <a:srgbClr val="C0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4" name="Figura a mano libera: forma 93">
            <a:extLst>
              <a:ext uri="{FF2B5EF4-FFF2-40B4-BE49-F238E27FC236}">
                <a16:creationId xmlns:a16="http://schemas.microsoft.com/office/drawing/2014/main" id="{1C938C2D-B77D-2B1D-CB4E-95339A6B7DBF}"/>
              </a:ext>
            </a:extLst>
          </p:cNvPr>
          <p:cNvSpPr/>
          <p:nvPr/>
        </p:nvSpPr>
        <p:spPr>
          <a:xfrm>
            <a:off x="1322962" y="3404681"/>
            <a:ext cx="5077838" cy="2218512"/>
          </a:xfrm>
          <a:custGeom>
            <a:avLst/>
            <a:gdLst>
              <a:gd name="connsiteX0" fmla="*/ 0 w 5077838"/>
              <a:gd name="connsiteY0" fmla="*/ 2033081 h 2218512"/>
              <a:gd name="connsiteX1" fmla="*/ 2402732 w 5077838"/>
              <a:gd name="connsiteY1" fmla="*/ 2188723 h 2218512"/>
              <a:gd name="connsiteX2" fmla="*/ 3531140 w 5077838"/>
              <a:gd name="connsiteY2" fmla="*/ 1507787 h 2218512"/>
              <a:gd name="connsiteX3" fmla="*/ 4727642 w 5077838"/>
              <a:gd name="connsiteY3" fmla="*/ 943583 h 2218512"/>
              <a:gd name="connsiteX4" fmla="*/ 5077838 w 5077838"/>
              <a:gd name="connsiteY4" fmla="*/ 0 h 221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7838" h="2218512">
                <a:moveTo>
                  <a:pt x="0" y="2033081"/>
                </a:moveTo>
                <a:cubicBezTo>
                  <a:pt x="907104" y="2154676"/>
                  <a:pt x="1814209" y="2276272"/>
                  <a:pt x="2402732" y="2188723"/>
                </a:cubicBezTo>
                <a:cubicBezTo>
                  <a:pt x="2991255" y="2101174"/>
                  <a:pt x="3143655" y="1715310"/>
                  <a:pt x="3531140" y="1507787"/>
                </a:cubicBezTo>
                <a:cubicBezTo>
                  <a:pt x="3918625" y="1300264"/>
                  <a:pt x="4469859" y="1194881"/>
                  <a:pt x="4727642" y="943583"/>
                </a:cubicBezTo>
                <a:cubicBezTo>
                  <a:pt x="4985425" y="692285"/>
                  <a:pt x="5053519" y="753894"/>
                  <a:pt x="5077838" y="0"/>
                </a:cubicBezTo>
              </a:path>
            </a:pathLst>
          </a:custGeom>
          <a:noFill/>
          <a:ln w="28575">
            <a:solidFill>
              <a:srgbClr val="C0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4" name="Immagine 83" descr="Immagine che contiene rosso&#10;&#10;Il contenuto generato dall'IA potrebbe non essere corretto.">
            <a:extLst>
              <a:ext uri="{FF2B5EF4-FFF2-40B4-BE49-F238E27FC236}">
                <a16:creationId xmlns:a16="http://schemas.microsoft.com/office/drawing/2014/main" id="{AB36C627-2B77-9C71-E463-3FE584A9B7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7652" y="5252045"/>
            <a:ext cx="456838" cy="429713"/>
          </a:xfrm>
          <a:prstGeom prst="rect">
            <a:avLst/>
          </a:prstGeom>
        </p:spPr>
      </p:pic>
      <p:pic>
        <p:nvPicPr>
          <p:cNvPr id="21" name="Immagine 20" descr="Immagine che contiene rosso&#10;&#10;Il contenuto generato dall'IA potrebbe non essere corretto.">
            <a:extLst>
              <a:ext uri="{FF2B5EF4-FFF2-40B4-BE49-F238E27FC236}">
                <a16:creationId xmlns:a16="http://schemas.microsoft.com/office/drawing/2014/main" id="{D1E0EE5F-A861-BE19-1BCB-6B71126607C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676526" y="1233730"/>
            <a:ext cx="719795" cy="677057"/>
          </a:xfrm>
          <a:prstGeom prst="rect">
            <a:avLst/>
          </a:prstGeom>
        </p:spPr>
      </p:pic>
      <p:pic>
        <p:nvPicPr>
          <p:cNvPr id="74" name="Immagine 73" descr="Immagine che contiene rosso&#10;&#10;Il contenuto generato dall'IA potrebbe non essere corretto.">
            <a:extLst>
              <a:ext uri="{FF2B5EF4-FFF2-40B4-BE49-F238E27FC236}">
                <a16:creationId xmlns:a16="http://schemas.microsoft.com/office/drawing/2014/main" id="{1F9DB1DC-EF75-9735-0A1A-10812E13137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546645" y="1545582"/>
            <a:ext cx="456838" cy="429713"/>
          </a:xfrm>
          <a:prstGeom prst="rect">
            <a:avLst/>
          </a:prstGeom>
        </p:spPr>
      </p:pic>
      <p:pic>
        <p:nvPicPr>
          <p:cNvPr id="71" name="Immagine 70" descr="Immagine che contiene rosso&#10;&#10;Il contenuto generato dall'IA potrebbe non essere corretto.">
            <a:extLst>
              <a:ext uri="{FF2B5EF4-FFF2-40B4-BE49-F238E27FC236}">
                <a16:creationId xmlns:a16="http://schemas.microsoft.com/office/drawing/2014/main" id="{6FC9196D-AFF5-EF9B-A9AC-E8F05895BB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59909" y="3894140"/>
            <a:ext cx="719795" cy="677057"/>
          </a:xfrm>
          <a:prstGeom prst="rect">
            <a:avLst/>
          </a:prstGeom>
        </p:spPr>
      </p:pic>
      <p:pic>
        <p:nvPicPr>
          <p:cNvPr id="75" name="Immagine 74" descr="Immagine che contiene rosso&#10;&#10;Il contenuto generato dall'IA potrebbe non essere corretto.">
            <a:extLst>
              <a:ext uri="{FF2B5EF4-FFF2-40B4-BE49-F238E27FC236}">
                <a16:creationId xmlns:a16="http://schemas.microsoft.com/office/drawing/2014/main" id="{6A54258F-E135-0729-2B0B-63F668B02D2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11876" y="5738899"/>
            <a:ext cx="456838" cy="429713"/>
          </a:xfrm>
          <a:prstGeom prst="rect">
            <a:avLst/>
          </a:prstGeom>
        </p:spPr>
      </p:pic>
      <p:sp>
        <p:nvSpPr>
          <p:cNvPr id="95" name="Figura a mano libera: forma 94">
            <a:extLst>
              <a:ext uri="{FF2B5EF4-FFF2-40B4-BE49-F238E27FC236}">
                <a16:creationId xmlns:a16="http://schemas.microsoft.com/office/drawing/2014/main" id="{2C3062D6-08E1-6303-E121-F0BE10E679B3}"/>
              </a:ext>
            </a:extLst>
          </p:cNvPr>
          <p:cNvSpPr/>
          <p:nvPr/>
        </p:nvSpPr>
        <p:spPr>
          <a:xfrm>
            <a:off x="3813243" y="3472774"/>
            <a:ext cx="2675106" cy="782024"/>
          </a:xfrm>
          <a:custGeom>
            <a:avLst/>
            <a:gdLst>
              <a:gd name="connsiteX0" fmla="*/ 0 w 2675106"/>
              <a:gd name="connsiteY0" fmla="*/ 97277 h 782024"/>
              <a:gd name="connsiteX1" fmla="*/ 1050587 w 2675106"/>
              <a:gd name="connsiteY1" fmla="*/ 710120 h 782024"/>
              <a:gd name="connsiteX2" fmla="*/ 1926076 w 2675106"/>
              <a:gd name="connsiteY2" fmla="*/ 690664 h 782024"/>
              <a:gd name="connsiteX3" fmla="*/ 2675106 w 2675106"/>
              <a:gd name="connsiteY3" fmla="*/ 0 h 782024"/>
            </a:gdLst>
            <a:ahLst/>
            <a:cxnLst>
              <a:cxn ang="0">
                <a:pos x="connsiteX0" y="connsiteY0"/>
              </a:cxn>
              <a:cxn ang="0">
                <a:pos x="connsiteX1" y="connsiteY1"/>
              </a:cxn>
              <a:cxn ang="0">
                <a:pos x="connsiteX2" y="connsiteY2"/>
              </a:cxn>
              <a:cxn ang="0">
                <a:pos x="connsiteX3" y="connsiteY3"/>
              </a:cxn>
            </a:cxnLst>
            <a:rect l="l" t="t" r="r" b="b"/>
            <a:pathLst>
              <a:path w="2675106" h="782024">
                <a:moveTo>
                  <a:pt x="0" y="97277"/>
                </a:moveTo>
                <a:cubicBezTo>
                  <a:pt x="364787" y="354249"/>
                  <a:pt x="729574" y="611222"/>
                  <a:pt x="1050587" y="710120"/>
                </a:cubicBezTo>
                <a:cubicBezTo>
                  <a:pt x="1371600" y="809018"/>
                  <a:pt x="1655323" y="809017"/>
                  <a:pt x="1926076" y="690664"/>
                </a:cubicBezTo>
                <a:cubicBezTo>
                  <a:pt x="2196829" y="572311"/>
                  <a:pt x="2628089" y="749030"/>
                  <a:pt x="2675106" y="0"/>
                </a:cubicBezTo>
              </a:path>
            </a:pathLst>
          </a:custGeom>
          <a:noFill/>
          <a:ln w="28575">
            <a:solidFill>
              <a:srgbClr val="C0000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3" name="Immagine 72" descr="Immagine che contiene rosso&#10;&#10;Il contenuto generato dall'IA potrebbe non essere corretto.">
            <a:extLst>
              <a:ext uri="{FF2B5EF4-FFF2-40B4-BE49-F238E27FC236}">
                <a16:creationId xmlns:a16="http://schemas.microsoft.com/office/drawing/2014/main" id="{B427B494-C521-023C-10C7-7638CE2E838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05828" y="3246169"/>
            <a:ext cx="719795" cy="677057"/>
          </a:xfrm>
          <a:prstGeom prst="rect">
            <a:avLst/>
          </a:prstGeom>
        </p:spPr>
      </p:pic>
      <p:pic>
        <p:nvPicPr>
          <p:cNvPr id="77" name="Immagine 76" descr="Immagine che contiene rosso&#10;&#10;Il contenuto generato dall'IA potrebbe non essere corretto.">
            <a:extLst>
              <a:ext uri="{FF2B5EF4-FFF2-40B4-BE49-F238E27FC236}">
                <a16:creationId xmlns:a16="http://schemas.microsoft.com/office/drawing/2014/main" id="{306AB406-9538-22BC-5B67-F25F31ABA10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94070" y="3178202"/>
            <a:ext cx="719795" cy="677057"/>
          </a:xfrm>
          <a:prstGeom prst="rect">
            <a:avLst/>
          </a:prstGeom>
        </p:spPr>
      </p:pic>
      <p:pic>
        <p:nvPicPr>
          <p:cNvPr id="1038" name="Picture 14">
            <a:extLst>
              <a:ext uri="{FF2B5EF4-FFF2-40B4-BE49-F238E27FC236}">
                <a16:creationId xmlns:a16="http://schemas.microsoft.com/office/drawing/2014/main" id="{A7C032D9-0375-316E-BF36-70CD5D4A4B08}"/>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51658" t="9591" r="6512" b="49832"/>
          <a:stretch>
            <a:fillRect/>
          </a:stretch>
        </p:blipFill>
        <p:spPr bwMode="auto">
          <a:xfrm rot="20493616">
            <a:off x="5563537" y="5420560"/>
            <a:ext cx="985044" cy="95551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6" name="CasellaDiTesto 95">
            <a:extLst>
              <a:ext uri="{FF2B5EF4-FFF2-40B4-BE49-F238E27FC236}">
                <a16:creationId xmlns:a16="http://schemas.microsoft.com/office/drawing/2014/main" id="{76170D58-1C11-1478-8E9D-182B185183F5}"/>
              </a:ext>
            </a:extLst>
          </p:cNvPr>
          <p:cNvSpPr txBox="1"/>
          <p:nvPr/>
        </p:nvSpPr>
        <p:spPr>
          <a:xfrm rot="20375426">
            <a:off x="5705131" y="5448010"/>
            <a:ext cx="882265" cy="769441"/>
          </a:xfrm>
          <a:prstGeom prst="rect">
            <a:avLst/>
          </a:prstGeom>
          <a:noFill/>
        </p:spPr>
        <p:txBody>
          <a:bodyPr wrap="square" rtlCol="0">
            <a:spAutoFit/>
          </a:bodyPr>
          <a:lstStyle/>
          <a:p>
            <a:r>
              <a:rPr lang="it-IT" sz="2200" dirty="0">
                <a:latin typeface="Freestyle Script" panose="030804020302050B0404" pitchFamily="66" charset="0"/>
              </a:rPr>
              <a:t>Nino = Panino</a:t>
            </a:r>
          </a:p>
        </p:txBody>
      </p:sp>
      <mc:AlternateContent xmlns:mc="http://schemas.openxmlformats.org/markup-compatibility/2006" xmlns:p14="http://schemas.microsoft.com/office/powerpoint/2010/main">
        <mc:Choice Requires="p14">
          <p:contentPart p14:bwMode="auto" r:id="rId20">
            <p14:nvContentPartPr>
              <p14:cNvPr id="5" name="Input penna 4">
                <a:extLst>
                  <a:ext uri="{FF2B5EF4-FFF2-40B4-BE49-F238E27FC236}">
                    <a16:creationId xmlns:a16="http://schemas.microsoft.com/office/drawing/2014/main" id="{4DC74F5D-6A61-2352-BFFF-555663C62C30}"/>
                  </a:ext>
                </a:extLst>
              </p14:cNvPr>
              <p14:cNvContentPartPr/>
              <p14:nvPr/>
            </p14:nvContentPartPr>
            <p14:xfrm>
              <a:off x="2210222" y="2217138"/>
              <a:ext cx="320040" cy="39960"/>
            </p14:xfrm>
          </p:contentPart>
        </mc:Choice>
        <mc:Fallback xmlns="">
          <p:pic>
            <p:nvPicPr>
              <p:cNvPr id="5" name="Input penna 4">
                <a:extLst>
                  <a:ext uri="{FF2B5EF4-FFF2-40B4-BE49-F238E27FC236}">
                    <a16:creationId xmlns:a16="http://schemas.microsoft.com/office/drawing/2014/main" id="{4DC74F5D-6A61-2352-BFFF-555663C62C30}"/>
                  </a:ext>
                </a:extLst>
              </p:cNvPr>
              <p:cNvPicPr/>
              <p:nvPr/>
            </p:nvPicPr>
            <p:blipFill>
              <a:blip r:embed="rId21"/>
              <a:stretch>
                <a:fillRect/>
              </a:stretch>
            </p:blipFill>
            <p:spPr>
              <a:xfrm>
                <a:off x="2156283" y="2108156"/>
                <a:ext cx="427559" cy="257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put penna 12">
                <a:extLst>
                  <a:ext uri="{FF2B5EF4-FFF2-40B4-BE49-F238E27FC236}">
                    <a16:creationId xmlns:a16="http://schemas.microsoft.com/office/drawing/2014/main" id="{542C8D65-5445-EC1D-EB04-45EB809B166C}"/>
                  </a:ext>
                </a:extLst>
              </p14:cNvPr>
              <p14:cNvContentPartPr/>
              <p14:nvPr/>
            </p14:nvContentPartPr>
            <p14:xfrm>
              <a:off x="585542" y="2411898"/>
              <a:ext cx="1224720" cy="88560"/>
            </p14:xfrm>
          </p:contentPart>
        </mc:Choice>
        <mc:Fallback xmlns="">
          <p:pic>
            <p:nvPicPr>
              <p:cNvPr id="13" name="Input penna 12">
                <a:extLst>
                  <a:ext uri="{FF2B5EF4-FFF2-40B4-BE49-F238E27FC236}">
                    <a16:creationId xmlns:a16="http://schemas.microsoft.com/office/drawing/2014/main" id="{542C8D65-5445-EC1D-EB04-45EB809B166C}"/>
                  </a:ext>
                </a:extLst>
              </p:cNvPr>
              <p:cNvPicPr/>
              <p:nvPr/>
            </p:nvPicPr>
            <p:blipFill>
              <a:blip r:embed="rId23"/>
              <a:stretch>
                <a:fillRect/>
              </a:stretch>
            </p:blipFill>
            <p:spPr>
              <a:xfrm>
                <a:off x="531526" y="2303898"/>
                <a:ext cx="1332392" cy="304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put penna 14">
                <a:extLst>
                  <a:ext uri="{FF2B5EF4-FFF2-40B4-BE49-F238E27FC236}">
                    <a16:creationId xmlns:a16="http://schemas.microsoft.com/office/drawing/2014/main" id="{3F0DD03B-C775-4F53-A03B-76918ADECE7E}"/>
                  </a:ext>
                </a:extLst>
              </p14:cNvPr>
              <p14:cNvContentPartPr/>
              <p14:nvPr/>
            </p14:nvContentPartPr>
            <p14:xfrm>
              <a:off x="643862" y="3017418"/>
              <a:ext cx="643320" cy="47160"/>
            </p14:xfrm>
          </p:contentPart>
        </mc:Choice>
        <mc:Fallback xmlns="">
          <p:pic>
            <p:nvPicPr>
              <p:cNvPr id="15" name="Input penna 14">
                <a:extLst>
                  <a:ext uri="{FF2B5EF4-FFF2-40B4-BE49-F238E27FC236}">
                    <a16:creationId xmlns:a16="http://schemas.microsoft.com/office/drawing/2014/main" id="{3F0DD03B-C775-4F53-A03B-76918ADECE7E}"/>
                  </a:ext>
                </a:extLst>
              </p:cNvPr>
              <p:cNvPicPr/>
              <p:nvPr/>
            </p:nvPicPr>
            <p:blipFill>
              <a:blip r:embed="rId25"/>
              <a:stretch>
                <a:fillRect/>
              </a:stretch>
            </p:blipFill>
            <p:spPr>
              <a:xfrm>
                <a:off x="589832" y="2909418"/>
                <a:ext cx="75102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put penna 15">
                <a:extLst>
                  <a:ext uri="{FF2B5EF4-FFF2-40B4-BE49-F238E27FC236}">
                    <a16:creationId xmlns:a16="http://schemas.microsoft.com/office/drawing/2014/main" id="{F8697F02-43D0-6873-2C34-E5BE59B2AA52}"/>
                  </a:ext>
                </a:extLst>
              </p14:cNvPr>
              <p14:cNvContentPartPr/>
              <p14:nvPr/>
            </p14:nvContentPartPr>
            <p14:xfrm>
              <a:off x="1947422" y="3289938"/>
              <a:ext cx="672840" cy="56520"/>
            </p14:xfrm>
          </p:contentPart>
        </mc:Choice>
        <mc:Fallback xmlns="">
          <p:pic>
            <p:nvPicPr>
              <p:cNvPr id="16" name="Input penna 15">
                <a:extLst>
                  <a:ext uri="{FF2B5EF4-FFF2-40B4-BE49-F238E27FC236}">
                    <a16:creationId xmlns:a16="http://schemas.microsoft.com/office/drawing/2014/main" id="{F8697F02-43D0-6873-2C34-E5BE59B2AA52}"/>
                  </a:ext>
                </a:extLst>
              </p:cNvPr>
              <p:cNvPicPr/>
              <p:nvPr/>
            </p:nvPicPr>
            <p:blipFill>
              <a:blip r:embed="rId27"/>
              <a:stretch>
                <a:fillRect/>
              </a:stretch>
            </p:blipFill>
            <p:spPr>
              <a:xfrm>
                <a:off x="1893422" y="3181938"/>
                <a:ext cx="78048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8" name="Input penna 17">
                <a:extLst>
                  <a:ext uri="{FF2B5EF4-FFF2-40B4-BE49-F238E27FC236}">
                    <a16:creationId xmlns:a16="http://schemas.microsoft.com/office/drawing/2014/main" id="{F30229BB-B12B-E078-2E77-48683513D499}"/>
                  </a:ext>
                </a:extLst>
              </p14:cNvPr>
              <p14:cNvContentPartPr/>
              <p14:nvPr/>
            </p14:nvContentPartPr>
            <p14:xfrm>
              <a:off x="663302" y="3571818"/>
              <a:ext cx="437040" cy="8280"/>
            </p14:xfrm>
          </p:contentPart>
        </mc:Choice>
        <mc:Fallback xmlns="">
          <p:pic>
            <p:nvPicPr>
              <p:cNvPr id="18" name="Input penna 17">
                <a:extLst>
                  <a:ext uri="{FF2B5EF4-FFF2-40B4-BE49-F238E27FC236}">
                    <a16:creationId xmlns:a16="http://schemas.microsoft.com/office/drawing/2014/main" id="{F30229BB-B12B-E078-2E77-48683513D499}"/>
                  </a:ext>
                </a:extLst>
              </p:cNvPr>
              <p:cNvPicPr/>
              <p:nvPr/>
            </p:nvPicPr>
            <p:blipFill>
              <a:blip r:embed="rId29"/>
              <a:stretch>
                <a:fillRect/>
              </a:stretch>
            </p:blipFill>
            <p:spPr>
              <a:xfrm>
                <a:off x="609346" y="3463818"/>
                <a:ext cx="544591"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 name="Input penna 19">
                <a:extLst>
                  <a:ext uri="{FF2B5EF4-FFF2-40B4-BE49-F238E27FC236}">
                    <a16:creationId xmlns:a16="http://schemas.microsoft.com/office/drawing/2014/main" id="{8360B871-B157-2E52-EAB2-78F8D5FD211B}"/>
                  </a:ext>
                </a:extLst>
              </p14:cNvPr>
              <p14:cNvContentPartPr/>
              <p14:nvPr/>
            </p14:nvContentPartPr>
            <p14:xfrm>
              <a:off x="720351" y="4755834"/>
              <a:ext cx="1088640" cy="88200"/>
            </p14:xfrm>
          </p:contentPart>
        </mc:Choice>
        <mc:Fallback xmlns="">
          <p:pic>
            <p:nvPicPr>
              <p:cNvPr id="20" name="Input penna 19">
                <a:extLst>
                  <a:ext uri="{FF2B5EF4-FFF2-40B4-BE49-F238E27FC236}">
                    <a16:creationId xmlns:a16="http://schemas.microsoft.com/office/drawing/2014/main" id="{8360B871-B157-2E52-EAB2-78F8D5FD211B}"/>
                  </a:ext>
                </a:extLst>
              </p:cNvPr>
              <p:cNvPicPr/>
              <p:nvPr/>
            </p:nvPicPr>
            <p:blipFill>
              <a:blip r:embed="rId31"/>
              <a:stretch>
                <a:fillRect/>
              </a:stretch>
            </p:blipFill>
            <p:spPr>
              <a:xfrm>
                <a:off x="666351" y="4647834"/>
                <a:ext cx="119628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put penna 25">
                <a:extLst>
                  <a:ext uri="{FF2B5EF4-FFF2-40B4-BE49-F238E27FC236}">
                    <a16:creationId xmlns:a16="http://schemas.microsoft.com/office/drawing/2014/main" id="{CB7903D9-0149-D771-24A8-6BAE606241D2}"/>
                  </a:ext>
                </a:extLst>
              </p14:cNvPr>
              <p14:cNvContentPartPr/>
              <p14:nvPr/>
            </p14:nvContentPartPr>
            <p14:xfrm>
              <a:off x="4397667" y="6082850"/>
              <a:ext cx="669960" cy="69480"/>
            </p14:xfrm>
          </p:contentPart>
        </mc:Choice>
        <mc:Fallback xmlns="">
          <p:pic>
            <p:nvPicPr>
              <p:cNvPr id="26" name="Input penna 25">
                <a:extLst>
                  <a:ext uri="{FF2B5EF4-FFF2-40B4-BE49-F238E27FC236}">
                    <a16:creationId xmlns:a16="http://schemas.microsoft.com/office/drawing/2014/main" id="{CB7903D9-0149-D771-24A8-6BAE606241D2}"/>
                  </a:ext>
                </a:extLst>
              </p:cNvPr>
              <p:cNvPicPr/>
              <p:nvPr/>
            </p:nvPicPr>
            <p:blipFill>
              <a:blip r:embed="rId33"/>
              <a:stretch>
                <a:fillRect/>
              </a:stretch>
            </p:blipFill>
            <p:spPr>
              <a:xfrm>
                <a:off x="4343667" y="5974287"/>
                <a:ext cx="777600" cy="28624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put penna 26">
                <a:extLst>
                  <a:ext uri="{FF2B5EF4-FFF2-40B4-BE49-F238E27FC236}">
                    <a16:creationId xmlns:a16="http://schemas.microsoft.com/office/drawing/2014/main" id="{EE6501FF-90EB-4F76-BE1C-D9749C07A1CB}"/>
                  </a:ext>
                </a:extLst>
              </p14:cNvPr>
              <p14:cNvContentPartPr/>
              <p14:nvPr/>
            </p14:nvContentPartPr>
            <p14:xfrm>
              <a:off x="8686524" y="1909647"/>
              <a:ext cx="615240" cy="26280"/>
            </p14:xfrm>
          </p:contentPart>
        </mc:Choice>
        <mc:Fallback xmlns="">
          <p:pic>
            <p:nvPicPr>
              <p:cNvPr id="27" name="Input penna 26">
                <a:extLst>
                  <a:ext uri="{FF2B5EF4-FFF2-40B4-BE49-F238E27FC236}">
                    <a16:creationId xmlns:a16="http://schemas.microsoft.com/office/drawing/2014/main" id="{EE6501FF-90EB-4F76-BE1C-D9749C07A1CB}"/>
                  </a:ext>
                </a:extLst>
              </p:cNvPr>
              <p:cNvPicPr/>
              <p:nvPr/>
            </p:nvPicPr>
            <p:blipFill>
              <a:blip r:embed="rId43"/>
              <a:stretch>
                <a:fillRect/>
              </a:stretch>
            </p:blipFill>
            <p:spPr>
              <a:xfrm>
                <a:off x="8632884" y="1801647"/>
                <a:ext cx="7228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1" name="Input penna 30">
                <a:extLst>
                  <a:ext uri="{FF2B5EF4-FFF2-40B4-BE49-F238E27FC236}">
                    <a16:creationId xmlns:a16="http://schemas.microsoft.com/office/drawing/2014/main" id="{2A527E72-2995-8358-5616-61C3AADECBEC}"/>
                  </a:ext>
                </a:extLst>
              </p14:cNvPr>
              <p14:cNvContentPartPr/>
              <p14:nvPr/>
            </p14:nvContentPartPr>
            <p14:xfrm>
              <a:off x="9824484" y="2014047"/>
              <a:ext cx="700560" cy="28800"/>
            </p14:xfrm>
          </p:contentPart>
        </mc:Choice>
        <mc:Fallback xmlns="">
          <p:pic>
            <p:nvPicPr>
              <p:cNvPr id="31" name="Input penna 30">
                <a:extLst>
                  <a:ext uri="{FF2B5EF4-FFF2-40B4-BE49-F238E27FC236}">
                    <a16:creationId xmlns:a16="http://schemas.microsoft.com/office/drawing/2014/main" id="{2A527E72-2995-8358-5616-61C3AADECBEC}"/>
                  </a:ext>
                </a:extLst>
              </p:cNvPr>
              <p:cNvPicPr/>
              <p:nvPr/>
            </p:nvPicPr>
            <p:blipFill>
              <a:blip r:embed="rId45"/>
              <a:stretch>
                <a:fillRect/>
              </a:stretch>
            </p:blipFill>
            <p:spPr>
              <a:xfrm>
                <a:off x="9770484" y="1906047"/>
                <a:ext cx="80820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2" name="Input penna 31">
                <a:extLst>
                  <a:ext uri="{FF2B5EF4-FFF2-40B4-BE49-F238E27FC236}">
                    <a16:creationId xmlns:a16="http://schemas.microsoft.com/office/drawing/2014/main" id="{9A03292B-0948-8334-1171-ABF5966B077D}"/>
                  </a:ext>
                </a:extLst>
              </p14:cNvPr>
              <p14:cNvContentPartPr/>
              <p14:nvPr/>
            </p14:nvContentPartPr>
            <p14:xfrm>
              <a:off x="9221484" y="2937447"/>
              <a:ext cx="1001160" cy="58680"/>
            </p14:xfrm>
          </p:contentPart>
        </mc:Choice>
        <mc:Fallback xmlns="">
          <p:pic>
            <p:nvPicPr>
              <p:cNvPr id="32" name="Input penna 31">
                <a:extLst>
                  <a:ext uri="{FF2B5EF4-FFF2-40B4-BE49-F238E27FC236}">
                    <a16:creationId xmlns:a16="http://schemas.microsoft.com/office/drawing/2014/main" id="{9A03292B-0948-8334-1171-ABF5966B077D}"/>
                  </a:ext>
                </a:extLst>
              </p:cNvPr>
              <p:cNvPicPr/>
              <p:nvPr/>
            </p:nvPicPr>
            <p:blipFill>
              <a:blip r:embed="rId47"/>
              <a:stretch>
                <a:fillRect/>
              </a:stretch>
            </p:blipFill>
            <p:spPr>
              <a:xfrm>
                <a:off x="9167844" y="2829447"/>
                <a:ext cx="110880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3" name="Input penna 32">
                <a:extLst>
                  <a:ext uri="{FF2B5EF4-FFF2-40B4-BE49-F238E27FC236}">
                    <a16:creationId xmlns:a16="http://schemas.microsoft.com/office/drawing/2014/main" id="{DAA30DEC-DBD0-E88F-B1A7-85A0A4022D63}"/>
                  </a:ext>
                </a:extLst>
              </p14:cNvPr>
              <p14:cNvContentPartPr/>
              <p14:nvPr/>
            </p14:nvContentPartPr>
            <p14:xfrm>
              <a:off x="8482044" y="3686967"/>
              <a:ext cx="2100960" cy="77400"/>
            </p14:xfrm>
          </p:contentPart>
        </mc:Choice>
        <mc:Fallback xmlns="">
          <p:pic>
            <p:nvPicPr>
              <p:cNvPr id="33" name="Input penna 32">
                <a:extLst>
                  <a:ext uri="{FF2B5EF4-FFF2-40B4-BE49-F238E27FC236}">
                    <a16:creationId xmlns:a16="http://schemas.microsoft.com/office/drawing/2014/main" id="{DAA30DEC-DBD0-E88F-B1A7-85A0A4022D63}"/>
                  </a:ext>
                </a:extLst>
              </p:cNvPr>
              <p:cNvPicPr/>
              <p:nvPr/>
            </p:nvPicPr>
            <p:blipFill>
              <a:blip r:embed="rId49"/>
              <a:stretch>
                <a:fillRect/>
              </a:stretch>
            </p:blipFill>
            <p:spPr>
              <a:xfrm>
                <a:off x="8428044" y="3578967"/>
                <a:ext cx="220860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4" name="Input penna 33">
                <a:extLst>
                  <a:ext uri="{FF2B5EF4-FFF2-40B4-BE49-F238E27FC236}">
                    <a16:creationId xmlns:a16="http://schemas.microsoft.com/office/drawing/2014/main" id="{0E4DD22E-1369-57FB-0FD8-9CED1604286F}"/>
                  </a:ext>
                </a:extLst>
              </p14:cNvPr>
              <p14:cNvContentPartPr/>
              <p14:nvPr/>
            </p14:nvContentPartPr>
            <p14:xfrm>
              <a:off x="11351604" y="4688487"/>
              <a:ext cx="524880" cy="360"/>
            </p14:xfrm>
          </p:contentPart>
        </mc:Choice>
        <mc:Fallback xmlns="">
          <p:pic>
            <p:nvPicPr>
              <p:cNvPr id="34" name="Input penna 33">
                <a:extLst>
                  <a:ext uri="{FF2B5EF4-FFF2-40B4-BE49-F238E27FC236}">
                    <a16:creationId xmlns:a16="http://schemas.microsoft.com/office/drawing/2014/main" id="{0E4DD22E-1369-57FB-0FD8-9CED1604286F}"/>
                  </a:ext>
                </a:extLst>
              </p:cNvPr>
              <p:cNvPicPr/>
              <p:nvPr/>
            </p:nvPicPr>
            <p:blipFill>
              <a:blip r:embed="rId51"/>
              <a:stretch>
                <a:fillRect/>
              </a:stretch>
            </p:blipFill>
            <p:spPr>
              <a:xfrm>
                <a:off x="11297964" y="4580487"/>
                <a:ext cx="632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5" name="Input penna 34">
                <a:extLst>
                  <a:ext uri="{FF2B5EF4-FFF2-40B4-BE49-F238E27FC236}">
                    <a16:creationId xmlns:a16="http://schemas.microsoft.com/office/drawing/2014/main" id="{0CF43F51-6F2F-B282-7167-94B9C7D5BCF1}"/>
                  </a:ext>
                </a:extLst>
              </p14:cNvPr>
              <p14:cNvContentPartPr/>
              <p14:nvPr/>
            </p14:nvContentPartPr>
            <p14:xfrm>
              <a:off x="11128404" y="5194287"/>
              <a:ext cx="728280" cy="20160"/>
            </p14:xfrm>
          </p:contentPart>
        </mc:Choice>
        <mc:Fallback xmlns="">
          <p:pic>
            <p:nvPicPr>
              <p:cNvPr id="35" name="Input penna 34">
                <a:extLst>
                  <a:ext uri="{FF2B5EF4-FFF2-40B4-BE49-F238E27FC236}">
                    <a16:creationId xmlns:a16="http://schemas.microsoft.com/office/drawing/2014/main" id="{0CF43F51-6F2F-B282-7167-94B9C7D5BCF1}"/>
                  </a:ext>
                </a:extLst>
              </p:cNvPr>
              <p:cNvPicPr/>
              <p:nvPr/>
            </p:nvPicPr>
            <p:blipFill>
              <a:blip r:embed="rId53"/>
              <a:stretch>
                <a:fillRect/>
              </a:stretch>
            </p:blipFill>
            <p:spPr>
              <a:xfrm>
                <a:off x="11074404" y="5086647"/>
                <a:ext cx="83592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6" name="Input penna 35">
                <a:extLst>
                  <a:ext uri="{FF2B5EF4-FFF2-40B4-BE49-F238E27FC236}">
                    <a16:creationId xmlns:a16="http://schemas.microsoft.com/office/drawing/2014/main" id="{0A66F568-6F5A-3FA9-F60D-9D5ED26E7E93}"/>
                  </a:ext>
                </a:extLst>
              </p14:cNvPr>
              <p14:cNvContentPartPr/>
              <p14:nvPr/>
            </p14:nvContentPartPr>
            <p14:xfrm>
              <a:off x="9922044" y="5301567"/>
              <a:ext cx="680040" cy="29880"/>
            </p14:xfrm>
          </p:contentPart>
        </mc:Choice>
        <mc:Fallback xmlns="">
          <p:pic>
            <p:nvPicPr>
              <p:cNvPr id="36" name="Input penna 35">
                <a:extLst>
                  <a:ext uri="{FF2B5EF4-FFF2-40B4-BE49-F238E27FC236}">
                    <a16:creationId xmlns:a16="http://schemas.microsoft.com/office/drawing/2014/main" id="{0A66F568-6F5A-3FA9-F60D-9D5ED26E7E93}"/>
                  </a:ext>
                </a:extLst>
              </p:cNvPr>
              <p:cNvPicPr/>
              <p:nvPr/>
            </p:nvPicPr>
            <p:blipFill>
              <a:blip r:embed="rId55"/>
              <a:stretch>
                <a:fillRect/>
              </a:stretch>
            </p:blipFill>
            <p:spPr>
              <a:xfrm>
                <a:off x="9868044" y="5193567"/>
                <a:ext cx="78768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7" name="Input penna 36">
                <a:extLst>
                  <a:ext uri="{FF2B5EF4-FFF2-40B4-BE49-F238E27FC236}">
                    <a16:creationId xmlns:a16="http://schemas.microsoft.com/office/drawing/2014/main" id="{75212D23-0373-8494-78AF-10B027DAF5AB}"/>
                  </a:ext>
                </a:extLst>
              </p14:cNvPr>
              <p14:cNvContentPartPr/>
              <p14:nvPr/>
            </p14:nvContentPartPr>
            <p14:xfrm rot="21392751">
              <a:off x="8986713" y="2628375"/>
              <a:ext cx="660600" cy="29880"/>
            </p14:xfrm>
          </p:contentPart>
        </mc:Choice>
        <mc:Fallback xmlns="">
          <p:pic>
            <p:nvPicPr>
              <p:cNvPr id="37" name="Input penna 36">
                <a:extLst>
                  <a:ext uri="{FF2B5EF4-FFF2-40B4-BE49-F238E27FC236}">
                    <a16:creationId xmlns:a16="http://schemas.microsoft.com/office/drawing/2014/main" id="{75212D23-0373-8494-78AF-10B027DAF5AB}"/>
                  </a:ext>
                </a:extLst>
              </p:cNvPr>
              <p:cNvPicPr/>
              <p:nvPr/>
            </p:nvPicPr>
            <p:blipFill>
              <a:blip r:embed="rId57"/>
              <a:stretch>
                <a:fillRect/>
              </a:stretch>
            </p:blipFill>
            <p:spPr>
              <a:xfrm rot="21392751">
                <a:off x="8932713" y="2520375"/>
                <a:ext cx="76824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8" name="Input penna 37">
                <a:extLst>
                  <a:ext uri="{FF2B5EF4-FFF2-40B4-BE49-F238E27FC236}">
                    <a16:creationId xmlns:a16="http://schemas.microsoft.com/office/drawing/2014/main" id="{3EE67E41-BB96-2C23-56D1-2872D5A2BA58}"/>
                  </a:ext>
                </a:extLst>
              </p14:cNvPr>
              <p14:cNvContentPartPr/>
              <p14:nvPr/>
            </p14:nvContentPartPr>
            <p14:xfrm>
              <a:off x="9922044" y="5679537"/>
              <a:ext cx="954838" cy="54618"/>
            </p14:xfrm>
          </p:contentPart>
        </mc:Choice>
        <mc:Fallback xmlns="">
          <p:pic>
            <p:nvPicPr>
              <p:cNvPr id="38" name="Input penna 37">
                <a:extLst>
                  <a:ext uri="{FF2B5EF4-FFF2-40B4-BE49-F238E27FC236}">
                    <a16:creationId xmlns:a16="http://schemas.microsoft.com/office/drawing/2014/main" id="{3EE67E41-BB96-2C23-56D1-2872D5A2BA58}"/>
                  </a:ext>
                </a:extLst>
              </p:cNvPr>
              <p:cNvPicPr/>
              <p:nvPr/>
            </p:nvPicPr>
            <p:blipFill>
              <a:blip r:embed="rId59"/>
              <a:stretch>
                <a:fillRect/>
              </a:stretch>
            </p:blipFill>
            <p:spPr>
              <a:xfrm>
                <a:off x="9868037" y="5572443"/>
                <a:ext cx="1062491" cy="268449"/>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put penna 39">
                <a:extLst>
                  <a:ext uri="{FF2B5EF4-FFF2-40B4-BE49-F238E27FC236}">
                    <a16:creationId xmlns:a16="http://schemas.microsoft.com/office/drawing/2014/main" id="{73E6ED4E-A83E-B34C-D54B-E63916DD8358}"/>
                  </a:ext>
                </a:extLst>
              </p14:cNvPr>
              <p14:cNvContentPartPr/>
              <p14:nvPr/>
            </p14:nvContentPartPr>
            <p14:xfrm>
              <a:off x="9863363" y="6439166"/>
              <a:ext cx="954837" cy="59323"/>
            </p14:xfrm>
          </p:contentPart>
        </mc:Choice>
        <mc:Fallback xmlns="">
          <p:pic>
            <p:nvPicPr>
              <p:cNvPr id="40" name="Input penna 39">
                <a:extLst>
                  <a:ext uri="{FF2B5EF4-FFF2-40B4-BE49-F238E27FC236}">
                    <a16:creationId xmlns:a16="http://schemas.microsoft.com/office/drawing/2014/main" id="{73E6ED4E-A83E-B34C-D54B-E63916DD8358}"/>
                  </a:ext>
                </a:extLst>
              </p:cNvPr>
              <p:cNvPicPr/>
              <p:nvPr/>
            </p:nvPicPr>
            <p:blipFill>
              <a:blip r:embed="rId61"/>
              <a:stretch>
                <a:fillRect/>
              </a:stretch>
            </p:blipFill>
            <p:spPr>
              <a:xfrm>
                <a:off x="9809356" y="6331306"/>
                <a:ext cx="1062490" cy="274683"/>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put penna 40">
                <a:extLst>
                  <a:ext uri="{FF2B5EF4-FFF2-40B4-BE49-F238E27FC236}">
                    <a16:creationId xmlns:a16="http://schemas.microsoft.com/office/drawing/2014/main" id="{4D072CD8-B439-B4B2-4F78-16EAF1516A82}"/>
                  </a:ext>
                </a:extLst>
              </p14:cNvPr>
              <p14:cNvContentPartPr/>
              <p14:nvPr/>
            </p14:nvContentPartPr>
            <p14:xfrm>
              <a:off x="9989724" y="4426047"/>
              <a:ext cx="1084680" cy="33480"/>
            </p14:xfrm>
          </p:contentPart>
        </mc:Choice>
        <mc:Fallback xmlns="">
          <p:pic>
            <p:nvPicPr>
              <p:cNvPr id="41" name="Input penna 40">
                <a:extLst>
                  <a:ext uri="{FF2B5EF4-FFF2-40B4-BE49-F238E27FC236}">
                    <a16:creationId xmlns:a16="http://schemas.microsoft.com/office/drawing/2014/main" id="{4D072CD8-B439-B4B2-4F78-16EAF1516A82}"/>
                  </a:ext>
                </a:extLst>
              </p:cNvPr>
              <p:cNvPicPr/>
              <p:nvPr/>
            </p:nvPicPr>
            <p:blipFill>
              <a:blip r:embed="rId63"/>
              <a:stretch>
                <a:fillRect/>
              </a:stretch>
            </p:blipFill>
            <p:spPr>
              <a:xfrm>
                <a:off x="9936084" y="4318047"/>
                <a:ext cx="1192320" cy="249120"/>
              </a:xfrm>
              <a:prstGeom prst="rect">
                <a:avLst/>
              </a:prstGeom>
            </p:spPr>
          </p:pic>
        </mc:Fallback>
      </mc:AlternateContent>
      <p:sp>
        <p:nvSpPr>
          <p:cNvPr id="6" name="CasellaDiTesto 5">
            <a:extLst>
              <a:ext uri="{FF2B5EF4-FFF2-40B4-BE49-F238E27FC236}">
                <a16:creationId xmlns:a16="http://schemas.microsoft.com/office/drawing/2014/main" id="{2EAA583E-2A71-5838-F24B-D82A965FCE12}"/>
              </a:ext>
            </a:extLst>
          </p:cNvPr>
          <p:cNvSpPr txBox="1"/>
          <p:nvPr/>
        </p:nvSpPr>
        <p:spPr>
          <a:xfrm rot="21377674">
            <a:off x="7486185" y="6127874"/>
            <a:ext cx="1409278" cy="492443"/>
          </a:xfrm>
          <a:prstGeom prst="rect">
            <a:avLst/>
          </a:prstGeom>
          <a:noFill/>
        </p:spPr>
        <p:txBody>
          <a:bodyPr wrap="square" rtlCol="0">
            <a:spAutoFit/>
          </a:bodyPr>
          <a:lstStyle/>
          <a:p>
            <a:r>
              <a:rPr lang="it-IT" sz="1300" dirty="0">
                <a:latin typeface="Freestyle Script" panose="030804020302050B0404" pitchFamily="66" charset="0"/>
              </a:rPr>
              <a:t>Birillo, ultimo avvistamento: 6 Maggio 2025</a:t>
            </a:r>
          </a:p>
        </p:txBody>
      </p:sp>
      <p:pic>
        <p:nvPicPr>
          <p:cNvPr id="7" name="videoplayback">
            <a:hlinkClick r:id="" action="ppaction://media"/>
            <a:extLst>
              <a:ext uri="{FF2B5EF4-FFF2-40B4-BE49-F238E27FC236}">
                <a16:creationId xmlns:a16="http://schemas.microsoft.com/office/drawing/2014/main" id="{913CFD30-3676-BEB1-1C05-6B47409C19E9}"/>
              </a:ext>
            </a:extLst>
          </p:cNvPr>
          <p:cNvPicPr>
            <a:picLocks noChangeAspect="1"/>
          </p:cNvPicPr>
          <p:nvPr>
            <a:audioFile r:link="rId2"/>
            <p:extLst>
              <p:ext uri="{DAA4B4D4-6D71-4841-9C94-3DE7FCFB9230}">
                <p14:media xmlns:p14="http://schemas.microsoft.com/office/powerpoint/2010/main" r:embed="rId1">
                  <p14:fade in="3000" out="3000"/>
                </p14:media>
              </p:ext>
            </p:extLst>
          </p:nvPr>
        </p:nvPicPr>
        <p:blipFill>
          <a:blip r:embed="rId64"/>
          <a:stretch>
            <a:fillRect/>
          </a:stretch>
        </p:blipFill>
        <p:spPr>
          <a:xfrm>
            <a:off x="11960308" y="539107"/>
            <a:ext cx="231692" cy="231692"/>
          </a:xfrm>
          <a:prstGeom prst="rect">
            <a:avLst/>
          </a:prstGeom>
        </p:spPr>
      </p:pic>
      <mc:AlternateContent xmlns:mc="http://schemas.openxmlformats.org/markup-compatibility/2006" xmlns:p14="http://schemas.microsoft.com/office/powerpoint/2010/main">
        <mc:Choice Requires="p14">
          <p:contentPart p14:bwMode="auto" r:id="rId65">
            <p14:nvContentPartPr>
              <p14:cNvPr id="39" name="Input penna 38">
                <a:extLst>
                  <a:ext uri="{FF2B5EF4-FFF2-40B4-BE49-F238E27FC236}">
                    <a16:creationId xmlns:a16="http://schemas.microsoft.com/office/drawing/2014/main" id="{66F7B9A4-74E3-15AE-43C9-AAB44DCBA7BC}"/>
                  </a:ext>
                </a:extLst>
              </p14:cNvPr>
              <p14:cNvContentPartPr/>
              <p14:nvPr/>
            </p14:nvContentPartPr>
            <p14:xfrm>
              <a:off x="4053560" y="3707760"/>
              <a:ext cx="663120" cy="57960"/>
            </p14:xfrm>
          </p:contentPart>
        </mc:Choice>
        <mc:Fallback xmlns="">
          <p:pic>
            <p:nvPicPr>
              <p:cNvPr id="39" name="Input penna 38">
                <a:extLst>
                  <a:ext uri="{FF2B5EF4-FFF2-40B4-BE49-F238E27FC236}">
                    <a16:creationId xmlns:a16="http://schemas.microsoft.com/office/drawing/2014/main" id="{66F7B9A4-74E3-15AE-43C9-AAB44DCBA7BC}"/>
                  </a:ext>
                </a:extLst>
              </p:cNvPr>
              <p:cNvPicPr/>
              <p:nvPr/>
            </p:nvPicPr>
            <p:blipFill>
              <a:blip r:embed="rId66"/>
              <a:stretch>
                <a:fillRect/>
              </a:stretch>
            </p:blipFill>
            <p:spPr>
              <a:xfrm>
                <a:off x="3999920" y="3600120"/>
                <a:ext cx="77076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put penna 43">
                <a:extLst>
                  <a:ext uri="{FF2B5EF4-FFF2-40B4-BE49-F238E27FC236}">
                    <a16:creationId xmlns:a16="http://schemas.microsoft.com/office/drawing/2014/main" id="{8D888E62-14AF-1EE6-47FA-BB482A354D1B}"/>
                  </a:ext>
                </a:extLst>
              </p14:cNvPr>
              <p14:cNvContentPartPr/>
              <p14:nvPr/>
            </p14:nvContentPartPr>
            <p14:xfrm>
              <a:off x="3027200" y="4012320"/>
              <a:ext cx="1280520" cy="92160"/>
            </p14:xfrm>
          </p:contentPart>
        </mc:Choice>
        <mc:Fallback xmlns="">
          <p:pic>
            <p:nvPicPr>
              <p:cNvPr id="44" name="Input penna 43">
                <a:extLst>
                  <a:ext uri="{FF2B5EF4-FFF2-40B4-BE49-F238E27FC236}">
                    <a16:creationId xmlns:a16="http://schemas.microsoft.com/office/drawing/2014/main" id="{8D888E62-14AF-1EE6-47FA-BB482A354D1B}"/>
                  </a:ext>
                </a:extLst>
              </p:cNvPr>
              <p:cNvPicPr/>
              <p:nvPr/>
            </p:nvPicPr>
            <p:blipFill>
              <a:blip r:embed="rId68"/>
              <a:stretch>
                <a:fillRect/>
              </a:stretch>
            </p:blipFill>
            <p:spPr>
              <a:xfrm>
                <a:off x="2973200" y="3904680"/>
                <a:ext cx="138816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Input penna 44">
                <a:extLst>
                  <a:ext uri="{FF2B5EF4-FFF2-40B4-BE49-F238E27FC236}">
                    <a16:creationId xmlns:a16="http://schemas.microsoft.com/office/drawing/2014/main" id="{9E656AFE-4EAD-14A7-7D93-3D739BB04203}"/>
                  </a:ext>
                </a:extLst>
              </p14:cNvPr>
              <p14:cNvContentPartPr/>
              <p14:nvPr/>
            </p14:nvContentPartPr>
            <p14:xfrm>
              <a:off x="2976440" y="4499400"/>
              <a:ext cx="1377360" cy="106920"/>
            </p14:xfrm>
          </p:contentPart>
        </mc:Choice>
        <mc:Fallback xmlns="">
          <p:pic>
            <p:nvPicPr>
              <p:cNvPr id="45" name="Input penna 44">
                <a:extLst>
                  <a:ext uri="{FF2B5EF4-FFF2-40B4-BE49-F238E27FC236}">
                    <a16:creationId xmlns:a16="http://schemas.microsoft.com/office/drawing/2014/main" id="{9E656AFE-4EAD-14A7-7D93-3D739BB04203}"/>
                  </a:ext>
                </a:extLst>
              </p:cNvPr>
              <p:cNvPicPr/>
              <p:nvPr/>
            </p:nvPicPr>
            <p:blipFill>
              <a:blip r:embed="rId70"/>
              <a:stretch>
                <a:fillRect/>
              </a:stretch>
            </p:blipFill>
            <p:spPr>
              <a:xfrm>
                <a:off x="2922800" y="4391400"/>
                <a:ext cx="148500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8" name="Input penna 47">
                <a:extLst>
                  <a:ext uri="{FF2B5EF4-FFF2-40B4-BE49-F238E27FC236}">
                    <a16:creationId xmlns:a16="http://schemas.microsoft.com/office/drawing/2014/main" id="{65796D57-32F7-5704-199E-27B1D4F5C73E}"/>
                  </a:ext>
                </a:extLst>
              </p14:cNvPr>
              <p14:cNvContentPartPr/>
              <p14:nvPr/>
            </p14:nvContentPartPr>
            <p14:xfrm>
              <a:off x="3768800" y="5221200"/>
              <a:ext cx="680040" cy="95040"/>
            </p14:xfrm>
          </p:contentPart>
        </mc:Choice>
        <mc:Fallback xmlns="">
          <p:pic>
            <p:nvPicPr>
              <p:cNvPr id="48" name="Input penna 47">
                <a:extLst>
                  <a:ext uri="{FF2B5EF4-FFF2-40B4-BE49-F238E27FC236}">
                    <a16:creationId xmlns:a16="http://schemas.microsoft.com/office/drawing/2014/main" id="{65796D57-32F7-5704-199E-27B1D4F5C73E}"/>
                  </a:ext>
                </a:extLst>
              </p:cNvPr>
              <p:cNvPicPr/>
              <p:nvPr/>
            </p:nvPicPr>
            <p:blipFill>
              <a:blip r:embed="rId72"/>
              <a:stretch>
                <a:fillRect/>
              </a:stretch>
            </p:blipFill>
            <p:spPr>
              <a:xfrm>
                <a:off x="3715160" y="5113200"/>
                <a:ext cx="78768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0" name="Input penna 49">
                <a:extLst>
                  <a:ext uri="{FF2B5EF4-FFF2-40B4-BE49-F238E27FC236}">
                    <a16:creationId xmlns:a16="http://schemas.microsoft.com/office/drawing/2014/main" id="{3C5E02ED-9441-CAA6-5A9A-02178258E61B}"/>
                  </a:ext>
                </a:extLst>
              </p14:cNvPr>
              <p14:cNvContentPartPr/>
              <p14:nvPr/>
            </p14:nvContentPartPr>
            <p14:xfrm>
              <a:off x="4093880" y="5586240"/>
              <a:ext cx="588240" cy="63000"/>
            </p14:xfrm>
          </p:contentPart>
        </mc:Choice>
        <mc:Fallback xmlns="">
          <p:pic>
            <p:nvPicPr>
              <p:cNvPr id="50" name="Input penna 49">
                <a:extLst>
                  <a:ext uri="{FF2B5EF4-FFF2-40B4-BE49-F238E27FC236}">
                    <a16:creationId xmlns:a16="http://schemas.microsoft.com/office/drawing/2014/main" id="{3C5E02ED-9441-CAA6-5A9A-02178258E61B}"/>
                  </a:ext>
                </a:extLst>
              </p:cNvPr>
              <p:cNvPicPr/>
              <p:nvPr/>
            </p:nvPicPr>
            <p:blipFill>
              <a:blip r:embed="rId74"/>
              <a:stretch>
                <a:fillRect/>
              </a:stretch>
            </p:blipFill>
            <p:spPr>
              <a:xfrm>
                <a:off x="4040240" y="5478600"/>
                <a:ext cx="69588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1" name="Input penna 50">
                <a:extLst>
                  <a:ext uri="{FF2B5EF4-FFF2-40B4-BE49-F238E27FC236}">
                    <a16:creationId xmlns:a16="http://schemas.microsoft.com/office/drawing/2014/main" id="{9F3B505C-4223-1FBC-2FC3-BEEF597F8155}"/>
                  </a:ext>
                </a:extLst>
              </p14:cNvPr>
              <p14:cNvContentPartPr/>
              <p14:nvPr/>
            </p14:nvContentPartPr>
            <p14:xfrm>
              <a:off x="2915600" y="6197160"/>
              <a:ext cx="990720" cy="52920"/>
            </p14:xfrm>
          </p:contentPart>
        </mc:Choice>
        <mc:Fallback xmlns="">
          <p:pic>
            <p:nvPicPr>
              <p:cNvPr id="51" name="Input penna 50">
                <a:extLst>
                  <a:ext uri="{FF2B5EF4-FFF2-40B4-BE49-F238E27FC236}">
                    <a16:creationId xmlns:a16="http://schemas.microsoft.com/office/drawing/2014/main" id="{9F3B505C-4223-1FBC-2FC3-BEEF597F8155}"/>
                  </a:ext>
                </a:extLst>
              </p:cNvPr>
              <p:cNvPicPr/>
              <p:nvPr/>
            </p:nvPicPr>
            <p:blipFill>
              <a:blip r:embed="rId76"/>
              <a:stretch>
                <a:fillRect/>
              </a:stretch>
            </p:blipFill>
            <p:spPr>
              <a:xfrm>
                <a:off x="2861600" y="6089520"/>
                <a:ext cx="109836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2" name="Input penna 51">
                <a:extLst>
                  <a:ext uri="{FF2B5EF4-FFF2-40B4-BE49-F238E27FC236}">
                    <a16:creationId xmlns:a16="http://schemas.microsoft.com/office/drawing/2014/main" id="{6C84A643-6CD4-DB4D-4A14-107B861BD473}"/>
                  </a:ext>
                </a:extLst>
              </p14:cNvPr>
              <p14:cNvContentPartPr/>
              <p14:nvPr/>
            </p14:nvContentPartPr>
            <p14:xfrm>
              <a:off x="4246520" y="6430800"/>
              <a:ext cx="496440" cy="72000"/>
            </p14:xfrm>
          </p:contentPart>
        </mc:Choice>
        <mc:Fallback xmlns="">
          <p:pic>
            <p:nvPicPr>
              <p:cNvPr id="52" name="Input penna 51">
                <a:extLst>
                  <a:ext uri="{FF2B5EF4-FFF2-40B4-BE49-F238E27FC236}">
                    <a16:creationId xmlns:a16="http://schemas.microsoft.com/office/drawing/2014/main" id="{6C84A643-6CD4-DB4D-4A14-107B861BD473}"/>
                  </a:ext>
                </a:extLst>
              </p:cNvPr>
              <p:cNvPicPr/>
              <p:nvPr/>
            </p:nvPicPr>
            <p:blipFill>
              <a:blip r:embed="rId78"/>
              <a:stretch>
                <a:fillRect/>
              </a:stretch>
            </p:blipFill>
            <p:spPr>
              <a:xfrm>
                <a:off x="4192880" y="6323160"/>
                <a:ext cx="60408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5" name="Input penna 54">
                <a:extLst>
                  <a:ext uri="{FF2B5EF4-FFF2-40B4-BE49-F238E27FC236}">
                    <a16:creationId xmlns:a16="http://schemas.microsoft.com/office/drawing/2014/main" id="{C9F6F1E5-DBA2-F801-8151-B22537CAE5B8}"/>
                  </a:ext>
                </a:extLst>
              </p14:cNvPr>
              <p14:cNvContentPartPr/>
              <p14:nvPr/>
            </p14:nvContentPartPr>
            <p14:xfrm>
              <a:off x="1513400" y="4266120"/>
              <a:ext cx="720720" cy="32040"/>
            </p14:xfrm>
          </p:contentPart>
        </mc:Choice>
        <mc:Fallback xmlns="">
          <p:pic>
            <p:nvPicPr>
              <p:cNvPr id="55" name="Input penna 54">
                <a:extLst>
                  <a:ext uri="{FF2B5EF4-FFF2-40B4-BE49-F238E27FC236}">
                    <a16:creationId xmlns:a16="http://schemas.microsoft.com/office/drawing/2014/main" id="{C9F6F1E5-DBA2-F801-8151-B22537CAE5B8}"/>
                  </a:ext>
                </a:extLst>
              </p:cNvPr>
              <p:cNvPicPr/>
              <p:nvPr/>
            </p:nvPicPr>
            <p:blipFill>
              <a:blip r:embed="rId80"/>
              <a:stretch>
                <a:fillRect/>
              </a:stretch>
            </p:blipFill>
            <p:spPr>
              <a:xfrm>
                <a:off x="1459760" y="4158120"/>
                <a:ext cx="828360" cy="247680"/>
              </a:xfrm>
              <a:prstGeom prst="rect">
                <a:avLst/>
              </a:prstGeom>
            </p:spPr>
          </p:pic>
        </mc:Fallback>
      </mc:AlternateContent>
    </p:spTree>
    <p:extLst>
      <p:ext uri="{BB962C8B-B14F-4D97-AF65-F5344CB8AC3E}">
        <p14:creationId xmlns:p14="http://schemas.microsoft.com/office/powerpoint/2010/main" val="3955996619"/>
      </p:ext>
    </p:extLst>
  </p:cSld>
  <p:clrMapOvr>
    <a:masterClrMapping/>
  </p:clrMapOvr>
  <mc:AlternateContent xmlns:mc="http://schemas.openxmlformats.org/markup-compatibility/2006" xmlns:p14="http://schemas.microsoft.com/office/powerpoint/2010/main">
    <mc:Choice Requires="p14">
      <p:transition spd="slow" p14:dur="2000">
        <p:pull dir="d"/>
      </p:transition>
    </mc:Choice>
    <mc:Fallback xmlns="">
      <p:transition spd="slow">
        <p:pull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73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8C69DC9C-CD16-F688-20D2-EC07C0A36529}"/>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A02C65E0-9744-E6EE-9A9B-C1863F3ACBBA}"/>
              </a:ext>
            </a:extLst>
          </p:cNvPr>
          <p:cNvSpPr txBox="1"/>
          <p:nvPr/>
        </p:nvSpPr>
        <p:spPr>
          <a:xfrm>
            <a:off x="3695101" y="-22797"/>
            <a:ext cx="4801797" cy="923330"/>
          </a:xfrm>
          <a:prstGeom prst="rect">
            <a:avLst/>
          </a:prstGeom>
          <a:noFill/>
        </p:spPr>
        <p:txBody>
          <a:bodyPr wrap="square" rtlCol="0">
            <a:spAutoFit/>
          </a:bodyPr>
          <a:lstStyle/>
          <a:p>
            <a:pPr algn="ctr"/>
            <a:r>
              <a:rPr lang="it-IT" sz="5400" dirty="0">
                <a:solidFill>
                  <a:schemeClr val="bg1"/>
                </a:solidFill>
                <a:latin typeface="Comic Sans MS" panose="030F0702030302020204" pitchFamily="66" charset="0"/>
              </a:rPr>
              <a:t>FANFICTION</a:t>
            </a:r>
          </a:p>
        </p:txBody>
      </p:sp>
      <p:pic>
        <p:nvPicPr>
          <p:cNvPr id="8" name="Immagine 7">
            <a:extLst>
              <a:ext uri="{FF2B5EF4-FFF2-40B4-BE49-F238E27FC236}">
                <a16:creationId xmlns:a16="http://schemas.microsoft.com/office/drawing/2014/main" id="{DF5FD3AF-DE75-CC82-C5EE-BB17870DF75E}"/>
              </a:ext>
            </a:extLst>
          </p:cNvPr>
          <p:cNvPicPr>
            <a:picLocks noChangeAspect="1"/>
          </p:cNvPicPr>
          <p:nvPr/>
        </p:nvPicPr>
        <p:blipFill>
          <a:blip r:embed="rId4"/>
          <a:stretch>
            <a:fillRect/>
          </a:stretch>
        </p:blipFill>
        <p:spPr>
          <a:xfrm>
            <a:off x="1844955" y="921618"/>
            <a:ext cx="4136517" cy="5909310"/>
          </a:xfrm>
          <a:prstGeom prst="rect">
            <a:avLst/>
          </a:prstGeom>
        </p:spPr>
      </p:pic>
      <p:pic>
        <p:nvPicPr>
          <p:cNvPr id="1026" name="Picture 2">
            <a:extLst>
              <a:ext uri="{FF2B5EF4-FFF2-40B4-BE49-F238E27FC236}">
                <a16:creationId xmlns:a16="http://schemas.microsoft.com/office/drawing/2014/main" id="{CA135C27-0057-73BB-D3F1-4E5EF55163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26" t="6528" r="9499" b="7117"/>
          <a:stretch>
            <a:fillRect/>
          </a:stretch>
        </p:blipFill>
        <p:spPr bwMode="auto">
          <a:xfrm>
            <a:off x="5765317" y="817124"/>
            <a:ext cx="4581728" cy="6118298"/>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C65C1A27-5647-CB04-4116-D1A21374D91E}"/>
              </a:ext>
            </a:extLst>
          </p:cNvPr>
          <p:cNvSpPr txBox="1"/>
          <p:nvPr/>
        </p:nvSpPr>
        <p:spPr>
          <a:xfrm>
            <a:off x="6095999" y="1133116"/>
            <a:ext cx="4136517" cy="5909310"/>
          </a:xfrm>
          <a:prstGeom prst="rect">
            <a:avLst/>
          </a:prstGeom>
          <a:noFill/>
        </p:spPr>
        <p:txBody>
          <a:bodyPr wrap="square" rtlCol="0">
            <a:spAutoFit/>
          </a:bodyPr>
          <a:lstStyle/>
          <a:p>
            <a:r>
              <a:rPr lang="it-IT" sz="1400" dirty="0">
                <a:latin typeface="Segoe Print" panose="02000600000000000000" pitchFamily="2" charset="0"/>
                <a:ea typeface="STXingkai" panose="020B0503020204020204" pitchFamily="2" charset="-122"/>
              </a:rPr>
              <a:t>Tutti sanno che Nino è cool </a:t>
            </a:r>
            <a:r>
              <a:rPr lang="it-IT" sz="1400" dirty="0" err="1">
                <a:latin typeface="Segoe Print" panose="02000600000000000000" pitchFamily="2" charset="0"/>
                <a:ea typeface="STXingkai" panose="020B0503020204020204" pitchFamily="2" charset="-122"/>
              </a:rPr>
              <a:t>as</a:t>
            </a:r>
            <a:r>
              <a:rPr lang="it-IT" sz="1400" dirty="0">
                <a:latin typeface="Segoe Print" panose="02000600000000000000" pitchFamily="2" charset="0"/>
                <a:ea typeface="STXingkai" panose="020B0503020204020204" pitchFamily="2" charset="-122"/>
              </a:rPr>
              <a:t> </a:t>
            </a:r>
            <a:r>
              <a:rPr lang="it-IT" sz="1400" dirty="0" err="1">
                <a:latin typeface="Segoe Print" panose="02000600000000000000" pitchFamily="2" charset="0"/>
                <a:ea typeface="STXingkai" panose="020B0503020204020204" pitchFamily="2" charset="-122"/>
              </a:rPr>
              <a:t>fuck</a:t>
            </a:r>
            <a:r>
              <a:rPr lang="it-IT" sz="1400" dirty="0">
                <a:latin typeface="Segoe Print" panose="02000600000000000000" pitchFamily="2" charset="0"/>
                <a:ea typeface="STXingkai" panose="020B0503020204020204" pitchFamily="2" charset="-122"/>
              </a:rPr>
              <a:t>. </a:t>
            </a:r>
          </a:p>
          <a:p>
            <a:r>
              <a:rPr lang="it-IT" sz="1400" dirty="0">
                <a:latin typeface="Segoe Print" panose="02000600000000000000" pitchFamily="2" charset="0"/>
                <a:ea typeface="STXingkai" panose="020B0503020204020204" pitchFamily="2" charset="-122"/>
              </a:rPr>
              <a:t>Ma chi sa cosa pensa davvero? Chi sa perché stupra i criceti? E perché lo ricordiamo con lo stesso affetto con cui pensiamo al mitico (inesistente?) Dr Pepper? Forse.</a:t>
            </a:r>
          </a:p>
          <a:p>
            <a:r>
              <a:rPr lang="it-IT" sz="1400" dirty="0">
                <a:latin typeface="Segoe Print" panose="02000600000000000000" pitchFamily="2" charset="0"/>
                <a:ea typeface="STXingkai" panose="020B0503020204020204" pitchFamily="2" charset="-122"/>
              </a:rPr>
              <a:t>Credo fosse Kant a dire: “L’esperienza senza teoria è cieca, ma la teoria senza esperienza è un mero gioco intellettuale.” Nino incarna l’esperienza stuprando criceti tutto il giorno, ma incarna la teoria quando proclama: “</a:t>
            </a:r>
            <a:r>
              <a:rPr lang="it-IT" sz="1400" dirty="0" err="1">
                <a:latin typeface="Segoe Print" panose="02000600000000000000" pitchFamily="2" charset="0"/>
                <a:ea typeface="STXingkai" panose="020B0503020204020204" pitchFamily="2" charset="-122"/>
              </a:rPr>
              <a:t>Let’s</a:t>
            </a:r>
            <a:r>
              <a:rPr lang="it-IT" sz="1400" dirty="0">
                <a:latin typeface="Segoe Print" panose="02000600000000000000" pitchFamily="2" charset="0"/>
                <a:ea typeface="STXingkai" panose="020B0503020204020204" pitchFamily="2" charset="-122"/>
              </a:rPr>
              <a:t>-a go! </a:t>
            </a:r>
            <a:r>
              <a:rPr lang="it-IT" sz="1400" dirty="0" err="1">
                <a:latin typeface="Segoe Print" panose="02000600000000000000" pitchFamily="2" charset="0"/>
                <a:ea typeface="STXingkai" panose="020B0503020204020204" pitchFamily="2" charset="-122"/>
              </a:rPr>
              <a:t>Keep</a:t>
            </a:r>
            <a:r>
              <a:rPr lang="it-IT" sz="1400" dirty="0">
                <a:latin typeface="Segoe Print" panose="02000600000000000000" pitchFamily="2" charset="0"/>
                <a:ea typeface="STXingkai" panose="020B0503020204020204" pitchFamily="2" charset="-122"/>
              </a:rPr>
              <a:t> </a:t>
            </a:r>
            <a:r>
              <a:rPr lang="it-IT" sz="1400" dirty="0" err="1">
                <a:latin typeface="Segoe Print" panose="02000600000000000000" pitchFamily="2" charset="0"/>
                <a:ea typeface="STXingkai" panose="020B0503020204020204" pitchFamily="2" charset="-122"/>
              </a:rPr>
              <a:t>it</a:t>
            </a:r>
            <a:r>
              <a:rPr lang="it-IT" sz="1400" dirty="0">
                <a:latin typeface="Segoe Print" panose="02000600000000000000" pitchFamily="2" charset="0"/>
                <a:ea typeface="STXingkai" panose="020B0503020204020204" pitchFamily="2" charset="-122"/>
              </a:rPr>
              <a:t> up, baby!”</a:t>
            </a:r>
          </a:p>
          <a:p>
            <a:r>
              <a:rPr lang="it-IT" sz="1400" dirty="0">
                <a:latin typeface="Segoe Print" panose="02000600000000000000" pitchFamily="2" charset="0"/>
                <a:ea typeface="STXingkai" panose="020B0503020204020204" pitchFamily="2" charset="-122"/>
              </a:rPr>
              <a:t>Quando Nino lascia il suo rifugio sicuro per stuprare un criceto, sa che potrebbe morire. Eppure, per un uomo che può comprare vite con il denaro, la vita diventa solo un deposito di valore. Una tassa che si può pagare, proprio come un ricco considera ogni legge con una multa un semplice prezzo.</a:t>
            </a:r>
          </a:p>
          <a:p>
            <a:r>
              <a:rPr lang="it-IT" sz="1400" dirty="0">
                <a:latin typeface="Segoe Print" panose="02000600000000000000" pitchFamily="2" charset="0"/>
                <a:ea typeface="STXingkai" panose="020B0503020204020204" pitchFamily="2" charset="-122"/>
              </a:rPr>
              <a:t>Noi pensiamo a Nino come a un eroe, ma in realtà è soltanto un privilegiato. Un </a:t>
            </a:r>
            <a:r>
              <a:rPr lang="it-IT" sz="1400" i="1" dirty="0">
                <a:latin typeface="Segoe Print" panose="02000600000000000000" pitchFamily="2" charset="0"/>
                <a:ea typeface="STXingkai" panose="020B0503020204020204" pitchFamily="2" charset="-122"/>
              </a:rPr>
              <a:t>one </a:t>
            </a:r>
            <a:r>
              <a:rPr lang="it-IT" sz="1400" i="1" dirty="0" err="1">
                <a:latin typeface="Segoe Print" panose="02000600000000000000" pitchFamily="2" charset="0"/>
                <a:ea typeface="STXingkai" panose="020B0503020204020204" pitchFamily="2" charset="-122"/>
              </a:rPr>
              <a:t>percenter</a:t>
            </a:r>
            <a:r>
              <a:rPr lang="it-IT" sz="1400" dirty="0">
                <a:latin typeface="Segoe Print" panose="02000600000000000000" pitchFamily="2" charset="0"/>
                <a:ea typeface="STXingkai" panose="020B0503020204020204" pitchFamily="2" charset="-122"/>
              </a:rPr>
              <a:t> di una varietà più elevata: quella della vita.</a:t>
            </a:r>
            <a:br>
              <a:rPr lang="it-IT" sz="1400" dirty="0">
                <a:latin typeface="Segoe Print" panose="02000600000000000000" pitchFamily="2" charset="0"/>
                <a:ea typeface="STXingkai" panose="020B0503020204020204" pitchFamily="2" charset="-122"/>
              </a:rPr>
            </a:br>
            <a:r>
              <a:rPr lang="it-IT" sz="1400" dirty="0">
                <a:latin typeface="Segoe Print" panose="02000600000000000000" pitchFamily="2" charset="0"/>
                <a:ea typeface="STXingkai" panose="020B0503020204020204" pitchFamily="2" charset="-122"/>
              </a:rPr>
              <a:t>Forse.</a:t>
            </a:r>
          </a:p>
        </p:txBody>
      </p:sp>
      <p:pic>
        <p:nvPicPr>
          <p:cNvPr id="4" name="crazy for love">
            <a:hlinkClick r:id="" action="ppaction://media"/>
            <a:extLst>
              <a:ext uri="{FF2B5EF4-FFF2-40B4-BE49-F238E27FC236}">
                <a16:creationId xmlns:a16="http://schemas.microsoft.com/office/drawing/2014/main" id="{0BA20548-A7C2-E689-065F-D45FE1B73F0C}"/>
              </a:ext>
            </a:extLst>
          </p:cNvPr>
          <p:cNvPicPr>
            <a:picLocks noChangeAspect="1"/>
          </p:cNvPicPr>
          <p:nvPr>
            <a:audioFile r:link="rId1"/>
            <p:extLst>
              <p:ext uri="{DAA4B4D4-6D71-4841-9C94-3DE7FCFB9230}">
                <p14:media xmlns:p14="http://schemas.microsoft.com/office/powerpoint/2010/main" r:embed="rId2">
                  <p14:trim st="119896"/>
                </p14:media>
              </p:ext>
            </p:extLst>
          </p:nvPr>
        </p:nvPicPr>
        <p:blipFill>
          <a:blip r:embed="rId6"/>
          <a:stretch>
            <a:fillRect/>
          </a:stretch>
        </p:blipFill>
        <p:spPr>
          <a:xfrm>
            <a:off x="160844" y="6239010"/>
            <a:ext cx="487363" cy="487363"/>
          </a:xfrm>
          <a:prstGeom prst="rect">
            <a:avLst/>
          </a:prstGeom>
        </p:spPr>
      </p:pic>
    </p:spTree>
    <p:extLst>
      <p:ext uri="{BB962C8B-B14F-4D97-AF65-F5344CB8AC3E}">
        <p14:creationId xmlns:p14="http://schemas.microsoft.com/office/powerpoint/2010/main" val="40161372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BB677B4-F9F7-59D4-61EB-BB23B5310A6E}"/>
              </a:ext>
            </a:extLst>
          </p:cNvPr>
          <p:cNvSpPr txBox="1"/>
          <p:nvPr/>
        </p:nvSpPr>
        <p:spPr>
          <a:xfrm>
            <a:off x="4603614" y="0"/>
            <a:ext cx="2984771" cy="769441"/>
          </a:xfrm>
          <a:prstGeom prst="rect">
            <a:avLst/>
          </a:prstGeom>
          <a:noFill/>
        </p:spPr>
        <p:txBody>
          <a:bodyPr wrap="square" rtlCol="0">
            <a:spAutoFit/>
          </a:bodyPr>
          <a:lstStyle/>
          <a:p>
            <a:r>
              <a:rPr lang="it-IT" sz="4400" dirty="0">
                <a:solidFill>
                  <a:schemeClr val="bg1"/>
                </a:solidFill>
                <a:latin typeface="Comic Sans MS" panose="030F0702030302020204" pitchFamily="66" charset="0"/>
              </a:rPr>
              <a:t>SPONSOR</a:t>
            </a:r>
          </a:p>
        </p:txBody>
      </p:sp>
      <p:sp>
        <p:nvSpPr>
          <p:cNvPr id="5" name="CasellaDiTesto 4">
            <a:extLst>
              <a:ext uri="{FF2B5EF4-FFF2-40B4-BE49-F238E27FC236}">
                <a16:creationId xmlns:a16="http://schemas.microsoft.com/office/drawing/2014/main" id="{667C3802-3571-35F7-DCF0-EE4E75787598}"/>
              </a:ext>
            </a:extLst>
          </p:cNvPr>
          <p:cNvSpPr txBox="1"/>
          <p:nvPr/>
        </p:nvSpPr>
        <p:spPr>
          <a:xfrm>
            <a:off x="0" y="683233"/>
            <a:ext cx="12192000" cy="438582"/>
          </a:xfrm>
          <a:prstGeom prst="rect">
            <a:avLst/>
          </a:prstGeom>
          <a:noFill/>
        </p:spPr>
        <p:txBody>
          <a:bodyPr wrap="square" rtlCol="0">
            <a:spAutoFit/>
          </a:bodyPr>
          <a:lstStyle/>
          <a:p>
            <a:r>
              <a:rPr lang="it-IT" sz="2250" dirty="0">
                <a:solidFill>
                  <a:schemeClr val="bg1"/>
                </a:solidFill>
                <a:latin typeface="Carlito" panose="020F0502020204030204" pitchFamily="34" charset="0"/>
                <a:cs typeface="Carlito" panose="020F0502020204030204" pitchFamily="34" charset="0"/>
              </a:rPr>
              <a:t>Prima di continuare, volevo ringraziare lo sponsor che ha reso possibile la realizzazione di questo libro.</a:t>
            </a:r>
          </a:p>
        </p:txBody>
      </p:sp>
      <p:sp>
        <p:nvSpPr>
          <p:cNvPr id="9" name="CasellaDiTesto 8">
            <a:extLst>
              <a:ext uri="{FF2B5EF4-FFF2-40B4-BE49-F238E27FC236}">
                <a16:creationId xmlns:a16="http://schemas.microsoft.com/office/drawing/2014/main" id="{45F614A1-6519-B8B7-ABE9-41271657DB7A}"/>
              </a:ext>
            </a:extLst>
          </p:cNvPr>
          <p:cNvSpPr txBox="1"/>
          <p:nvPr/>
        </p:nvSpPr>
        <p:spPr>
          <a:xfrm>
            <a:off x="0" y="1284631"/>
            <a:ext cx="12192000" cy="800219"/>
          </a:xfrm>
          <a:prstGeom prst="rect">
            <a:avLst/>
          </a:prstGeom>
          <a:noFill/>
        </p:spPr>
        <p:txBody>
          <a:bodyPr wrap="square" rtlCol="0">
            <a:spAutoFit/>
          </a:bodyPr>
          <a:lstStyle/>
          <a:p>
            <a:pPr algn="just"/>
            <a:r>
              <a:rPr lang="it-IT" sz="2300" dirty="0">
                <a:solidFill>
                  <a:schemeClr val="bg1"/>
                </a:solidFill>
                <a:latin typeface="Franklin Gothic Demi" panose="020B0703020102020204" pitchFamily="34" charset="0"/>
              </a:rPr>
              <a:t>Avete mai provato a rubare i dati di qualcuno che stava usando una rete </a:t>
            </a:r>
            <a:r>
              <a:rPr lang="it-IT" sz="2300" dirty="0" err="1">
                <a:solidFill>
                  <a:schemeClr val="bg1"/>
                </a:solidFill>
                <a:latin typeface="Franklin Gothic Demi" panose="020B0703020102020204" pitchFamily="34" charset="0"/>
              </a:rPr>
              <a:t>wifi</a:t>
            </a:r>
            <a:r>
              <a:rPr lang="it-IT" sz="2300" dirty="0">
                <a:solidFill>
                  <a:schemeClr val="bg1"/>
                </a:solidFill>
                <a:latin typeface="Franklin Gothic Demi" panose="020B0703020102020204" pitchFamily="34" charset="0"/>
              </a:rPr>
              <a:t> pubblica, per poi accorgervi che in realtà sta usando una VPN? Tranquilli, abbiamo il servizio che fa per voi!</a:t>
            </a:r>
          </a:p>
        </p:txBody>
      </p:sp>
      <p:pic>
        <p:nvPicPr>
          <p:cNvPr id="11" name="Immagine 10">
            <a:extLst>
              <a:ext uri="{FF2B5EF4-FFF2-40B4-BE49-F238E27FC236}">
                <a16:creationId xmlns:a16="http://schemas.microsoft.com/office/drawing/2014/main" id="{5FAD58F2-35C0-A99C-223D-5CBD5D41B0DC}"/>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rcRect l="13284" t="9520" r="8078" b="8848"/>
          <a:stretch>
            <a:fillRect/>
          </a:stretch>
        </p:blipFill>
        <p:spPr>
          <a:xfrm>
            <a:off x="284480" y="2359426"/>
            <a:ext cx="3528958" cy="3386229"/>
          </a:xfrm>
          <a:prstGeom prst="rect">
            <a:avLst/>
          </a:prstGeom>
        </p:spPr>
      </p:pic>
      <p:sp>
        <p:nvSpPr>
          <p:cNvPr id="13" name="CasellaDiTesto 12">
            <a:extLst>
              <a:ext uri="{FF2B5EF4-FFF2-40B4-BE49-F238E27FC236}">
                <a16:creationId xmlns:a16="http://schemas.microsoft.com/office/drawing/2014/main" id="{1D0AB195-5578-1E51-9526-590AB3B2330A}"/>
              </a:ext>
            </a:extLst>
          </p:cNvPr>
          <p:cNvSpPr txBox="1"/>
          <p:nvPr/>
        </p:nvSpPr>
        <p:spPr>
          <a:xfrm>
            <a:off x="5188141" y="2108943"/>
            <a:ext cx="7003859" cy="2215991"/>
          </a:xfrm>
          <a:prstGeom prst="rect">
            <a:avLst/>
          </a:prstGeom>
          <a:noFill/>
        </p:spPr>
        <p:txBody>
          <a:bodyPr wrap="square" rtlCol="0">
            <a:spAutoFit/>
          </a:bodyPr>
          <a:lstStyle/>
          <a:p>
            <a:pPr algn="just"/>
            <a:r>
              <a:rPr lang="it-IT" sz="2300" dirty="0">
                <a:solidFill>
                  <a:schemeClr val="bg1"/>
                </a:solidFill>
                <a:latin typeface="Franklin Gothic Demi" panose="020B0703020102020204" pitchFamily="34" charset="0"/>
              </a:rPr>
              <a:t>Con </a:t>
            </a:r>
            <a:r>
              <a:rPr lang="it-IT" sz="2300" dirty="0" err="1">
                <a:solidFill>
                  <a:schemeClr val="bg1"/>
                </a:solidFill>
                <a:latin typeface="Franklin Gothic Demi" panose="020B0703020102020204" pitchFamily="34" charset="0"/>
              </a:rPr>
              <a:t>SudVPN</a:t>
            </a:r>
            <a:r>
              <a:rPr lang="it-IT" sz="2300" dirty="0">
                <a:solidFill>
                  <a:schemeClr val="bg1"/>
                </a:solidFill>
                <a:latin typeface="Franklin Gothic Demi" panose="020B0703020102020204" pitchFamily="34" charset="0"/>
              </a:rPr>
              <a:t>, anche i nostri amici terroni potranno rubare i dati di chi vogliono, quando vogliono e dove vogliono! </a:t>
            </a:r>
            <a:r>
              <a:rPr lang="it-IT" sz="2300" dirty="0" err="1">
                <a:solidFill>
                  <a:schemeClr val="bg1"/>
                </a:solidFill>
                <a:latin typeface="Franklin Gothic Demi" panose="020B0703020102020204" pitchFamily="34" charset="0"/>
              </a:rPr>
              <a:t>SudVPN</a:t>
            </a:r>
            <a:r>
              <a:rPr lang="it-IT" sz="2300" dirty="0">
                <a:solidFill>
                  <a:schemeClr val="bg1"/>
                </a:solidFill>
                <a:latin typeface="Franklin Gothic Demi" panose="020B0703020102020204" pitchFamily="34" charset="0"/>
              </a:rPr>
              <a:t> bypassa le altre VPN e mette in automatico un virus per il controllo da remoto sul dispositivo che vuoi! Informazioni private, dati, foto, video, saranno tutte tue!</a:t>
            </a:r>
          </a:p>
        </p:txBody>
      </p:sp>
      <p:sp>
        <p:nvSpPr>
          <p:cNvPr id="14" name="CasellaDiTesto 13">
            <a:extLst>
              <a:ext uri="{FF2B5EF4-FFF2-40B4-BE49-F238E27FC236}">
                <a16:creationId xmlns:a16="http://schemas.microsoft.com/office/drawing/2014/main" id="{B9C1E5F2-F2EA-7BAB-F505-9B9FE358D7AB}"/>
              </a:ext>
            </a:extLst>
          </p:cNvPr>
          <p:cNvSpPr txBox="1"/>
          <p:nvPr/>
        </p:nvSpPr>
        <p:spPr>
          <a:xfrm>
            <a:off x="4332990" y="4349027"/>
            <a:ext cx="6568689" cy="769441"/>
          </a:xfrm>
          <a:prstGeom prst="rect">
            <a:avLst/>
          </a:prstGeom>
          <a:noFill/>
        </p:spPr>
        <p:txBody>
          <a:bodyPr wrap="square" rtlCol="0">
            <a:spAutoFit/>
          </a:bodyPr>
          <a:lstStyle/>
          <a:p>
            <a:r>
              <a:rPr lang="it-IT" sz="4400" dirty="0">
                <a:solidFill>
                  <a:schemeClr val="bg1"/>
                </a:solidFill>
                <a:latin typeface="Franklin Gothic Demi" panose="020B0703020102020204" pitchFamily="34" charset="0"/>
              </a:rPr>
              <a:t>A SOLI 200€ AL MESE !</a:t>
            </a:r>
          </a:p>
        </p:txBody>
      </p:sp>
      <p:sp>
        <p:nvSpPr>
          <p:cNvPr id="15" name="Rettangolo 14">
            <a:extLst>
              <a:ext uri="{FF2B5EF4-FFF2-40B4-BE49-F238E27FC236}">
                <a16:creationId xmlns:a16="http://schemas.microsoft.com/office/drawing/2014/main" id="{7A55407F-75D9-7FDF-1205-99EAE8889D41}"/>
              </a:ext>
            </a:extLst>
          </p:cNvPr>
          <p:cNvSpPr/>
          <p:nvPr/>
        </p:nvSpPr>
        <p:spPr>
          <a:xfrm rot="20560647">
            <a:off x="5957349" y="4723122"/>
            <a:ext cx="1548684" cy="6289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E9BAB579-A8AB-E18F-153E-D2A41BE6FD26}"/>
              </a:ext>
            </a:extLst>
          </p:cNvPr>
          <p:cNvSpPr txBox="1"/>
          <p:nvPr/>
        </p:nvSpPr>
        <p:spPr>
          <a:xfrm>
            <a:off x="5755488" y="4733747"/>
            <a:ext cx="5869163" cy="1538883"/>
          </a:xfrm>
          <a:prstGeom prst="rect">
            <a:avLst/>
          </a:prstGeom>
          <a:noFill/>
        </p:spPr>
        <p:txBody>
          <a:bodyPr wrap="square" rtlCol="0">
            <a:spAutoFit/>
          </a:bodyPr>
          <a:lstStyle/>
          <a:p>
            <a:r>
              <a:rPr lang="it-IT" sz="5400" b="1" dirty="0">
                <a:ln>
                  <a:solidFill>
                    <a:sysClr val="windowText" lastClr="000000"/>
                  </a:solidFill>
                </a:ln>
                <a:solidFill>
                  <a:srgbClr val="FF0000"/>
                </a:solidFill>
                <a:latin typeface="Franklin Gothic Demi" panose="020B0703020102020204" pitchFamily="34" charset="0"/>
              </a:rPr>
              <a:t>199.99€</a:t>
            </a:r>
          </a:p>
          <a:p>
            <a:r>
              <a:rPr lang="it-IT" sz="4000" b="1" dirty="0">
                <a:ln>
                  <a:solidFill>
                    <a:sysClr val="windowText" lastClr="000000"/>
                  </a:solidFill>
                </a:ln>
                <a:solidFill>
                  <a:srgbClr val="FF0000"/>
                </a:solidFill>
                <a:latin typeface="Franklin Gothic Demi" panose="020B0703020102020204" pitchFamily="34" charset="0"/>
              </a:rPr>
              <a:t>SCONTO SOLO PER OGGI!</a:t>
            </a:r>
          </a:p>
        </p:txBody>
      </p:sp>
      <p:sp>
        <p:nvSpPr>
          <p:cNvPr id="18" name="CasellaDiTesto 17">
            <a:extLst>
              <a:ext uri="{FF2B5EF4-FFF2-40B4-BE49-F238E27FC236}">
                <a16:creationId xmlns:a16="http://schemas.microsoft.com/office/drawing/2014/main" id="{CD4EAF0E-FC3D-AD8A-57E4-17B54065EAD0}"/>
              </a:ext>
            </a:extLst>
          </p:cNvPr>
          <p:cNvSpPr txBox="1"/>
          <p:nvPr/>
        </p:nvSpPr>
        <p:spPr>
          <a:xfrm>
            <a:off x="4603614" y="6358278"/>
            <a:ext cx="7691120" cy="461665"/>
          </a:xfrm>
          <a:prstGeom prst="rect">
            <a:avLst/>
          </a:prstGeom>
          <a:noFill/>
        </p:spPr>
        <p:txBody>
          <a:bodyPr wrap="square" rtlCol="0">
            <a:spAutoFit/>
          </a:bodyPr>
          <a:lstStyle/>
          <a:p>
            <a:r>
              <a:rPr lang="it-IT" sz="2400" dirty="0">
                <a:solidFill>
                  <a:schemeClr val="bg1"/>
                </a:solidFill>
                <a:latin typeface="Franklin Gothic Demi" panose="020B0703020102020204" pitchFamily="34" charset="0"/>
              </a:rPr>
              <a:t>Con il codice: FOGGIA10, avrete il 10% di sovrapprezzo!</a:t>
            </a:r>
          </a:p>
        </p:txBody>
      </p:sp>
      <p:pic>
        <p:nvPicPr>
          <p:cNvPr id="19" name="ant tenna">
            <a:hlinkClick r:id="" action="ppaction://media"/>
            <a:extLst>
              <a:ext uri="{FF2B5EF4-FFF2-40B4-BE49-F238E27FC236}">
                <a16:creationId xmlns:a16="http://schemas.microsoft.com/office/drawing/2014/main" id="{FBCD683B-182F-2E54-3057-57DB48F38230}"/>
              </a:ext>
            </a:extLst>
          </p:cNvPr>
          <p:cNvPicPr>
            <a:picLocks noChangeAspect="1"/>
          </p:cNvPicPr>
          <p:nvPr>
            <a:audioFile r:link="rId2"/>
            <p:extLst>
              <p:ext uri="{DAA4B4D4-6D71-4841-9C94-3DE7FCFB9230}">
                <p14:media xmlns:p14="http://schemas.microsoft.com/office/powerpoint/2010/main" r:embed="rId1">
                  <p14:fade out="2000"/>
                </p14:media>
              </p:ext>
            </p:extLst>
          </p:nvPr>
        </p:nvPicPr>
        <p:blipFill>
          <a:blip r:embed="rId7"/>
          <a:stretch>
            <a:fillRect/>
          </a:stretch>
        </p:blipFill>
        <p:spPr>
          <a:xfrm>
            <a:off x="40798" y="6332580"/>
            <a:ext cx="487363" cy="487363"/>
          </a:xfrm>
          <a:prstGeom prst="rect">
            <a:avLst/>
          </a:prstGeom>
        </p:spPr>
      </p:pic>
    </p:spTree>
    <p:extLst>
      <p:ext uri="{BB962C8B-B14F-4D97-AF65-F5344CB8AC3E}">
        <p14:creationId xmlns:p14="http://schemas.microsoft.com/office/powerpoint/2010/main" val="3658625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sndAc>
          <p:stSnd>
            <p:snd r:embed="rId4" name="drumroll.wav"/>
          </p:stSnd>
        </p:sndAc>
      </p:transition>
    </mc:Choice>
    <mc:Fallback xmlns="">
      <p:transition spd="slow">
        <p:fade/>
        <p:sndAc>
          <p:stSnd>
            <p:snd r:embed="rId8"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48"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80">
                                          <p:stCondLst>
                                            <p:cond delay="0"/>
                                          </p:stCondLst>
                                        </p:cTn>
                                        <p:tgtEl>
                                          <p:spTgt spid="11"/>
                                        </p:tgtEl>
                                      </p:cBhvr>
                                    </p:animEffect>
                                    <p:anim calcmode="lin" valueType="num">
                                      <p:cBhvr>
                                        <p:cTn id="1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7" dur="26">
                                          <p:stCondLst>
                                            <p:cond delay="650"/>
                                          </p:stCondLst>
                                        </p:cTn>
                                        <p:tgtEl>
                                          <p:spTgt spid="11"/>
                                        </p:tgtEl>
                                      </p:cBhvr>
                                      <p:to x="100000" y="60000"/>
                                    </p:animScale>
                                    <p:animScale>
                                      <p:cBhvr>
                                        <p:cTn id="18" dur="166" decel="50000">
                                          <p:stCondLst>
                                            <p:cond delay="676"/>
                                          </p:stCondLst>
                                        </p:cTn>
                                        <p:tgtEl>
                                          <p:spTgt spid="11"/>
                                        </p:tgtEl>
                                      </p:cBhvr>
                                      <p:to x="100000" y="100000"/>
                                    </p:animScale>
                                    <p:animScale>
                                      <p:cBhvr>
                                        <p:cTn id="19" dur="26">
                                          <p:stCondLst>
                                            <p:cond delay="1312"/>
                                          </p:stCondLst>
                                        </p:cTn>
                                        <p:tgtEl>
                                          <p:spTgt spid="11"/>
                                        </p:tgtEl>
                                      </p:cBhvr>
                                      <p:to x="100000" y="80000"/>
                                    </p:animScale>
                                    <p:animScale>
                                      <p:cBhvr>
                                        <p:cTn id="20" dur="166" decel="50000">
                                          <p:stCondLst>
                                            <p:cond delay="1338"/>
                                          </p:stCondLst>
                                        </p:cTn>
                                        <p:tgtEl>
                                          <p:spTgt spid="11"/>
                                        </p:tgtEl>
                                      </p:cBhvr>
                                      <p:to x="100000" y="100000"/>
                                    </p:animScale>
                                    <p:animScale>
                                      <p:cBhvr>
                                        <p:cTn id="21" dur="26">
                                          <p:stCondLst>
                                            <p:cond delay="1642"/>
                                          </p:stCondLst>
                                        </p:cTn>
                                        <p:tgtEl>
                                          <p:spTgt spid="11"/>
                                        </p:tgtEl>
                                      </p:cBhvr>
                                      <p:to x="100000" y="90000"/>
                                    </p:animScale>
                                    <p:animScale>
                                      <p:cBhvr>
                                        <p:cTn id="22" dur="166" decel="50000">
                                          <p:stCondLst>
                                            <p:cond delay="1668"/>
                                          </p:stCondLst>
                                        </p:cTn>
                                        <p:tgtEl>
                                          <p:spTgt spid="11"/>
                                        </p:tgtEl>
                                      </p:cBhvr>
                                      <p:to x="100000" y="100000"/>
                                    </p:animScale>
                                    <p:animScale>
                                      <p:cBhvr>
                                        <p:cTn id="23" dur="26">
                                          <p:stCondLst>
                                            <p:cond delay="1808"/>
                                          </p:stCondLst>
                                        </p:cTn>
                                        <p:tgtEl>
                                          <p:spTgt spid="11"/>
                                        </p:tgtEl>
                                      </p:cBhvr>
                                      <p:to x="100000" y="95000"/>
                                    </p:animScale>
                                    <p:animScale>
                                      <p:cBhvr>
                                        <p:cTn id="24" dur="166" decel="50000">
                                          <p:stCondLst>
                                            <p:cond delay="1834"/>
                                          </p:stCondLst>
                                        </p:cTn>
                                        <p:tgtEl>
                                          <p:spTgt spid="11"/>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anim calcmode="lin" valueType="num">
                                      <p:cBhvr>
                                        <p:cTn id="36" dur="2000" fill="hold"/>
                                        <p:tgtEl>
                                          <p:spTgt spid="14"/>
                                        </p:tgtEl>
                                        <p:attrNameLst>
                                          <p:attrName>ppt_w</p:attrName>
                                        </p:attrNameLst>
                                      </p:cBhvr>
                                      <p:tavLst>
                                        <p:tav tm="0" fmla="#ppt_w*sin(2.5*pi*$)">
                                          <p:val>
                                            <p:fltVal val="0"/>
                                          </p:val>
                                        </p:tav>
                                        <p:tav tm="100000">
                                          <p:val>
                                            <p:fltVal val="1"/>
                                          </p:val>
                                        </p:tav>
                                      </p:tavLst>
                                    </p:anim>
                                    <p:anim calcmode="lin" valueType="num">
                                      <p:cBhvr>
                                        <p:cTn id="37" dur="2000" fill="hold"/>
                                        <p:tgtEl>
                                          <p:spTgt spid="14"/>
                                        </p:tgtEl>
                                        <p:attrNameLst>
                                          <p:attrName>ppt_h</p:attrName>
                                        </p:attrNameLst>
                                      </p:cBhvr>
                                      <p:tavLst>
                                        <p:tav tm="0">
                                          <p:val>
                                            <p:strVal val="#ppt_h"/>
                                          </p:val>
                                        </p:tav>
                                        <p:tav tm="100000">
                                          <p:val>
                                            <p:strVal val="#ppt_h"/>
                                          </p:val>
                                        </p:tav>
                                      </p:tavLst>
                                    </p:anim>
                                  </p:childTnLst>
                                </p:cTn>
                              </p:par>
                              <p:par>
                                <p:cTn id="38" presetID="45"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anim calcmode="lin" valueType="num">
                                      <p:cBhvr>
                                        <p:cTn id="41" dur="2000" fill="hold"/>
                                        <p:tgtEl>
                                          <p:spTgt spid="15"/>
                                        </p:tgtEl>
                                        <p:attrNameLst>
                                          <p:attrName>ppt_w</p:attrName>
                                        </p:attrNameLst>
                                      </p:cBhvr>
                                      <p:tavLst>
                                        <p:tav tm="0" fmla="#ppt_w*sin(2.5*pi*$)">
                                          <p:val>
                                            <p:fltVal val="0"/>
                                          </p:val>
                                        </p:tav>
                                        <p:tav tm="100000">
                                          <p:val>
                                            <p:fltVal val="1"/>
                                          </p:val>
                                        </p:tav>
                                      </p:tavLst>
                                    </p:anim>
                                    <p:anim calcmode="lin" valueType="num">
                                      <p:cBhvr>
                                        <p:cTn id="42" dur="2000" fill="hold"/>
                                        <p:tgtEl>
                                          <p:spTgt spid="15"/>
                                        </p:tgtEl>
                                        <p:attrNameLst>
                                          <p:attrName>ppt_h</p:attrName>
                                        </p:attrNameLst>
                                      </p:cBhvr>
                                      <p:tavLst>
                                        <p:tav tm="0">
                                          <p:val>
                                            <p:strVal val="#ppt_h"/>
                                          </p:val>
                                        </p:tav>
                                        <p:tav tm="100000">
                                          <p:val>
                                            <p:strVal val="#ppt_h"/>
                                          </p:val>
                                        </p:tav>
                                      </p:tavLst>
                                    </p:anim>
                                  </p:childTnLst>
                                </p:cTn>
                              </p:par>
                              <p:par>
                                <p:cTn id="43" presetID="45"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000"/>
                                        <p:tgtEl>
                                          <p:spTgt spid="16"/>
                                        </p:tgtEl>
                                      </p:cBhvr>
                                    </p:animEffect>
                                    <p:anim calcmode="lin" valueType="num">
                                      <p:cBhvr>
                                        <p:cTn id="46" dur="2000" fill="hold"/>
                                        <p:tgtEl>
                                          <p:spTgt spid="16"/>
                                        </p:tgtEl>
                                        <p:attrNameLst>
                                          <p:attrName>ppt_w</p:attrName>
                                        </p:attrNameLst>
                                      </p:cBhvr>
                                      <p:tavLst>
                                        <p:tav tm="0" fmla="#ppt_w*sin(2.5*pi*$)">
                                          <p:val>
                                            <p:fltVal val="0"/>
                                          </p:val>
                                        </p:tav>
                                        <p:tav tm="100000">
                                          <p:val>
                                            <p:fltVal val="1"/>
                                          </p:val>
                                        </p:tav>
                                      </p:tavLst>
                                    </p:anim>
                                    <p:anim calcmode="lin" valueType="num">
                                      <p:cBhvr>
                                        <p:cTn id="47" dur="20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style.rotation</p:attrName>
                                        </p:attrNameLst>
                                      </p:cBhvr>
                                      <p:tavLst>
                                        <p:tav tm="0">
                                          <p:val>
                                            <p:fltVal val="90"/>
                                          </p:val>
                                        </p:tav>
                                        <p:tav tm="100000">
                                          <p:val>
                                            <p:fltVal val="0"/>
                                          </p:val>
                                        </p:tav>
                                      </p:tavLst>
                                    </p:anim>
                                    <p:animEffect transition="in" filter="fade">
                                      <p:cBhvr>
                                        <p:cTn id="5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6" repeatCount="indefinite" fill="remove" display="0">
                  <p:stCondLst>
                    <p:cond delay="indefinite"/>
                  </p:stCondLst>
                  <p:endCondLst>
                    <p:cond evt="onStopAudio" delay="0">
                      <p:tgtEl>
                        <p:sldTgt/>
                      </p:tgtEl>
                    </p:cond>
                  </p:endCondLst>
                </p:cTn>
                <p:tgtEl>
                  <p:spTgt spid="19"/>
                </p:tgtEl>
              </p:cMediaNode>
            </p:audio>
          </p:childTnLst>
        </p:cTn>
      </p:par>
    </p:tnLst>
    <p:bldLst>
      <p:bldP spid="13" grpId="0"/>
      <p:bldP spid="14" grpId="0"/>
      <p:bldP spid="15" grpId="0" animBg="1"/>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FC452BA-ABF3-6A1C-7D2A-0C5E68C69239}"/>
              </a:ext>
            </a:extLst>
          </p:cNvPr>
          <p:cNvSpPr txBox="1"/>
          <p:nvPr/>
        </p:nvSpPr>
        <p:spPr>
          <a:xfrm>
            <a:off x="1755423" y="0"/>
            <a:ext cx="8681154" cy="769441"/>
          </a:xfrm>
          <a:prstGeom prst="rect">
            <a:avLst/>
          </a:prstGeom>
          <a:noFill/>
        </p:spPr>
        <p:txBody>
          <a:bodyPr wrap="square" rtlCol="0">
            <a:spAutoFit/>
          </a:bodyPr>
          <a:lstStyle/>
          <a:p>
            <a:r>
              <a:rPr lang="it-IT" sz="4400" dirty="0">
                <a:solidFill>
                  <a:schemeClr val="bg1"/>
                </a:solidFill>
                <a:latin typeface="Comic Sans MS" panose="030F0702030302020204" pitchFamily="66" charset="0"/>
              </a:rPr>
              <a:t>OROSCOPO (DEATH EDITION)</a:t>
            </a:r>
          </a:p>
        </p:txBody>
      </p:sp>
      <p:sp>
        <p:nvSpPr>
          <p:cNvPr id="3" name="CasellaDiTesto 2">
            <a:extLst>
              <a:ext uri="{FF2B5EF4-FFF2-40B4-BE49-F238E27FC236}">
                <a16:creationId xmlns:a16="http://schemas.microsoft.com/office/drawing/2014/main" id="{CB38C1CD-5290-32EA-FDA1-D585CF7BDCE4}"/>
              </a:ext>
            </a:extLst>
          </p:cNvPr>
          <p:cNvSpPr txBox="1"/>
          <p:nvPr/>
        </p:nvSpPr>
        <p:spPr>
          <a:xfrm>
            <a:off x="1012335" y="1756234"/>
            <a:ext cx="1859280" cy="584775"/>
          </a:xfrm>
          <a:prstGeom prst="rect">
            <a:avLst/>
          </a:prstGeom>
          <a:noFill/>
        </p:spPr>
        <p:txBody>
          <a:bodyPr wrap="square" rtlCol="0">
            <a:spAutoFit/>
          </a:bodyPr>
          <a:lstStyle/>
          <a:p>
            <a:r>
              <a:rPr lang="it-IT" sz="3200" dirty="0">
                <a:solidFill>
                  <a:schemeClr val="bg1"/>
                </a:solidFill>
                <a:latin typeface="Franklin Gothic Demi" panose="020B0703020102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rPr>
              <a:t>GENNAIO</a:t>
            </a:r>
            <a:endParaRPr lang="it-IT" sz="3200" dirty="0">
              <a:solidFill>
                <a:schemeClr val="bg1"/>
              </a:solidFill>
              <a:latin typeface="Franklin Gothic Demi" panose="020B0703020102020204" pitchFamily="34" charset="0"/>
              <a:cs typeface="Arial" panose="020B0604020202020204" pitchFamily="34" charset="0"/>
            </a:endParaRPr>
          </a:p>
        </p:txBody>
      </p:sp>
      <p:sp>
        <p:nvSpPr>
          <p:cNvPr id="5" name="CasellaDiTesto 4">
            <a:extLst>
              <a:ext uri="{FF2B5EF4-FFF2-40B4-BE49-F238E27FC236}">
                <a16:creationId xmlns:a16="http://schemas.microsoft.com/office/drawing/2014/main" id="{58330BF2-0261-6AAB-136D-716177864316}"/>
              </a:ext>
            </a:extLst>
          </p:cNvPr>
          <p:cNvSpPr txBox="1"/>
          <p:nvPr/>
        </p:nvSpPr>
        <p:spPr>
          <a:xfrm>
            <a:off x="0" y="727650"/>
            <a:ext cx="12192000" cy="400110"/>
          </a:xfrm>
          <a:prstGeom prst="rect">
            <a:avLst/>
          </a:prstGeom>
          <a:noFill/>
        </p:spPr>
        <p:txBody>
          <a:bodyPr wrap="square" rtlCol="0">
            <a:spAutoFit/>
          </a:bodyPr>
          <a:lstStyle/>
          <a:p>
            <a:r>
              <a:rPr lang="it-IT" sz="2000" dirty="0">
                <a:solidFill>
                  <a:schemeClr val="bg1"/>
                </a:solidFill>
                <a:latin typeface="Carlito" panose="020F0502020204030204" pitchFamily="34" charset="0"/>
                <a:cs typeface="Carlito" panose="020F0502020204030204" pitchFamily="34" charset="0"/>
              </a:rPr>
              <a:t>Vi siete mai chiesti come morirete? No? Non mi interessa! Adesso potete scoprirlo in base al vostro oroscopo!</a:t>
            </a:r>
          </a:p>
        </p:txBody>
      </p:sp>
      <p:sp>
        <p:nvSpPr>
          <p:cNvPr id="6" name="CasellaDiTesto 5">
            <a:extLst>
              <a:ext uri="{FF2B5EF4-FFF2-40B4-BE49-F238E27FC236}">
                <a16:creationId xmlns:a16="http://schemas.microsoft.com/office/drawing/2014/main" id="{37AC1898-9519-C9E3-EFB2-4F8719D4680D}"/>
              </a:ext>
            </a:extLst>
          </p:cNvPr>
          <p:cNvSpPr txBox="1"/>
          <p:nvPr/>
        </p:nvSpPr>
        <p:spPr>
          <a:xfrm>
            <a:off x="900575" y="2553729"/>
            <a:ext cx="2082800" cy="584775"/>
          </a:xfrm>
          <a:prstGeom prst="rect">
            <a:avLst/>
          </a:prstGeom>
          <a:noFill/>
        </p:spPr>
        <p:txBody>
          <a:bodyPr wrap="square" rtlCol="0">
            <a:spAutoFit/>
          </a:bodyPr>
          <a:lstStyle/>
          <a:p>
            <a:r>
              <a:rPr lang="it-IT" sz="3200" dirty="0">
                <a:solidFill>
                  <a:schemeClr val="bg1"/>
                </a:solidFill>
                <a:latin typeface="Franklin Gothic Demi" panose="020B07030201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FEBBRAIO</a:t>
            </a:r>
            <a:endParaRPr lang="it-IT" sz="3200" dirty="0">
              <a:solidFill>
                <a:schemeClr val="bg1"/>
              </a:solidFill>
              <a:latin typeface="Franklin Gothic Demi" panose="020B07030201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0E3D0D8B-B101-8E7C-CBFB-294D5EEBE39B}"/>
              </a:ext>
            </a:extLst>
          </p:cNvPr>
          <p:cNvSpPr txBox="1"/>
          <p:nvPr/>
        </p:nvSpPr>
        <p:spPr>
          <a:xfrm>
            <a:off x="1164735" y="3330182"/>
            <a:ext cx="1554480" cy="584775"/>
          </a:xfrm>
          <a:prstGeom prst="rect">
            <a:avLst/>
          </a:prstGeom>
          <a:noFill/>
        </p:spPr>
        <p:txBody>
          <a:bodyPr wrap="square" rtlCol="0">
            <a:spAutoFit/>
          </a:bodyPr>
          <a:lstStyle/>
          <a:p>
            <a:r>
              <a:rPr lang="it-IT" sz="3200" dirty="0">
                <a:solidFill>
                  <a:schemeClr val="bg1"/>
                </a:solidFill>
                <a:latin typeface="Franklin Gothic Demi" panose="020B07030201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MARZO</a:t>
            </a:r>
            <a:endParaRPr lang="it-IT" sz="3200" dirty="0">
              <a:solidFill>
                <a:schemeClr val="bg1"/>
              </a:solidFill>
              <a:latin typeface="Franklin Gothic Demi" panose="020B0703020102020204" pitchFamily="34" charset="0"/>
              <a:cs typeface="Arial" panose="020B0604020202020204" pitchFamily="34" charset="0"/>
            </a:endParaRPr>
          </a:p>
        </p:txBody>
      </p:sp>
      <p:sp>
        <p:nvSpPr>
          <p:cNvPr id="8" name="CasellaDiTesto 7">
            <a:hlinkClick r:id="rId5" action="ppaction://hlinksldjump"/>
            <a:extLst>
              <a:ext uri="{FF2B5EF4-FFF2-40B4-BE49-F238E27FC236}">
                <a16:creationId xmlns:a16="http://schemas.microsoft.com/office/drawing/2014/main" id="{76E33968-9C5A-B886-327B-B8E8D2C9DAB7}"/>
              </a:ext>
            </a:extLst>
          </p:cNvPr>
          <p:cNvSpPr txBox="1"/>
          <p:nvPr/>
        </p:nvSpPr>
        <p:spPr>
          <a:xfrm>
            <a:off x="1164735" y="4106635"/>
            <a:ext cx="1554480" cy="584775"/>
          </a:xfrm>
          <a:prstGeom prst="rect">
            <a:avLst/>
          </a:prstGeom>
          <a:noFill/>
        </p:spPr>
        <p:txBody>
          <a:bodyPr wrap="square" rtlCol="0">
            <a:spAutoFit/>
          </a:bodyPr>
          <a:lstStyle/>
          <a:p>
            <a:r>
              <a:rPr lang="it-IT" sz="3200" u="sng" dirty="0">
                <a:solidFill>
                  <a:schemeClr val="bg1"/>
                </a:solidFill>
                <a:latin typeface="Franklin Gothic Demi" panose="020B0703020102020204" pitchFamily="34" charset="0"/>
                <a:cs typeface="Arial" panose="020B0604020202020204" pitchFamily="34" charset="0"/>
              </a:rPr>
              <a:t>APRILE</a:t>
            </a:r>
          </a:p>
        </p:txBody>
      </p:sp>
      <p:sp>
        <p:nvSpPr>
          <p:cNvPr id="9" name="CasellaDiTesto 8">
            <a:hlinkClick r:id="rId6" action="ppaction://hlinksldjump"/>
            <a:extLst>
              <a:ext uri="{FF2B5EF4-FFF2-40B4-BE49-F238E27FC236}">
                <a16:creationId xmlns:a16="http://schemas.microsoft.com/office/drawing/2014/main" id="{9E3A7E6F-4F8D-6AA8-D63F-C36CA4A69A8A}"/>
              </a:ext>
            </a:extLst>
          </p:cNvPr>
          <p:cNvSpPr txBox="1"/>
          <p:nvPr/>
        </p:nvSpPr>
        <p:spPr>
          <a:xfrm>
            <a:off x="1103775" y="4883088"/>
            <a:ext cx="1676400" cy="584775"/>
          </a:xfrm>
          <a:prstGeom prst="rect">
            <a:avLst/>
          </a:prstGeom>
          <a:noFill/>
        </p:spPr>
        <p:txBody>
          <a:bodyPr wrap="square" rtlCol="0">
            <a:spAutoFit/>
          </a:bodyPr>
          <a:lstStyle/>
          <a:p>
            <a:r>
              <a:rPr lang="it-IT" sz="3200" u="sng" dirty="0">
                <a:solidFill>
                  <a:schemeClr val="bg1"/>
                </a:solidFill>
                <a:latin typeface="Franklin Gothic Demi" panose="020B0703020102020204" pitchFamily="34" charset="0"/>
                <a:cs typeface="Arial" panose="020B0604020202020204" pitchFamily="34" charset="0"/>
              </a:rPr>
              <a:t>MAGGIO</a:t>
            </a:r>
          </a:p>
        </p:txBody>
      </p:sp>
      <p:sp>
        <p:nvSpPr>
          <p:cNvPr id="10" name="CasellaDiTesto 9">
            <a:hlinkClick r:id="rId7" action="ppaction://hlinksldjump"/>
            <a:extLst>
              <a:ext uri="{FF2B5EF4-FFF2-40B4-BE49-F238E27FC236}">
                <a16:creationId xmlns:a16="http://schemas.microsoft.com/office/drawing/2014/main" id="{93FE5E52-18EE-8709-CC86-B1221777B7E3}"/>
              </a:ext>
            </a:extLst>
          </p:cNvPr>
          <p:cNvSpPr txBox="1"/>
          <p:nvPr/>
        </p:nvSpPr>
        <p:spPr>
          <a:xfrm>
            <a:off x="1164735" y="5545575"/>
            <a:ext cx="1615440" cy="584775"/>
          </a:xfrm>
          <a:prstGeom prst="rect">
            <a:avLst/>
          </a:prstGeom>
          <a:noFill/>
        </p:spPr>
        <p:txBody>
          <a:bodyPr wrap="square" rtlCol="0">
            <a:spAutoFit/>
          </a:bodyPr>
          <a:lstStyle/>
          <a:p>
            <a:r>
              <a:rPr lang="it-IT" sz="3200" u="sng" dirty="0">
                <a:solidFill>
                  <a:schemeClr val="bg1"/>
                </a:solidFill>
                <a:latin typeface="Franklin Gothic Demi" panose="020B0703020102020204" pitchFamily="34" charset="0"/>
                <a:cs typeface="Arial" panose="020B0604020202020204" pitchFamily="34" charset="0"/>
              </a:rPr>
              <a:t>GIUGNO</a:t>
            </a:r>
          </a:p>
        </p:txBody>
      </p:sp>
      <p:sp>
        <p:nvSpPr>
          <p:cNvPr id="11" name="CasellaDiTesto 10">
            <a:hlinkClick r:id="rId8" action="ppaction://hlinksldjump"/>
            <a:extLst>
              <a:ext uri="{FF2B5EF4-FFF2-40B4-BE49-F238E27FC236}">
                <a16:creationId xmlns:a16="http://schemas.microsoft.com/office/drawing/2014/main" id="{FFB167FA-7EF7-D736-297C-FE7227BDDA9E}"/>
              </a:ext>
            </a:extLst>
          </p:cNvPr>
          <p:cNvSpPr txBox="1"/>
          <p:nvPr/>
        </p:nvSpPr>
        <p:spPr>
          <a:xfrm>
            <a:off x="9320385" y="1783251"/>
            <a:ext cx="1859280" cy="584775"/>
          </a:xfrm>
          <a:prstGeom prst="rect">
            <a:avLst/>
          </a:prstGeom>
          <a:noFill/>
        </p:spPr>
        <p:txBody>
          <a:bodyPr wrap="square" rtlCol="0">
            <a:spAutoFit/>
          </a:bodyPr>
          <a:lstStyle/>
          <a:p>
            <a:pPr algn="ctr"/>
            <a:r>
              <a:rPr lang="it-IT" sz="3200" u="sng" dirty="0">
                <a:solidFill>
                  <a:schemeClr val="bg1"/>
                </a:solidFill>
                <a:latin typeface="Franklin Gothic Demi" panose="020B0703020102020204" pitchFamily="34" charset="0"/>
                <a:cs typeface="Arial" panose="020B0604020202020204" pitchFamily="34" charset="0"/>
              </a:rPr>
              <a:t>LUGLIO</a:t>
            </a:r>
          </a:p>
        </p:txBody>
      </p:sp>
      <p:sp>
        <p:nvSpPr>
          <p:cNvPr id="12" name="CasellaDiTesto 11">
            <a:hlinkClick r:id="rId9" action="ppaction://hlinksldjump"/>
            <a:extLst>
              <a:ext uri="{FF2B5EF4-FFF2-40B4-BE49-F238E27FC236}">
                <a16:creationId xmlns:a16="http://schemas.microsoft.com/office/drawing/2014/main" id="{58EE5E6E-CC98-35CB-777C-C76B1B473D9D}"/>
              </a:ext>
            </a:extLst>
          </p:cNvPr>
          <p:cNvSpPr txBox="1"/>
          <p:nvPr/>
        </p:nvSpPr>
        <p:spPr>
          <a:xfrm>
            <a:off x="9208626" y="2568397"/>
            <a:ext cx="2082800" cy="584775"/>
          </a:xfrm>
          <a:prstGeom prst="rect">
            <a:avLst/>
          </a:prstGeom>
          <a:noFill/>
        </p:spPr>
        <p:txBody>
          <a:bodyPr wrap="square" rtlCol="0">
            <a:spAutoFit/>
          </a:bodyPr>
          <a:lstStyle/>
          <a:p>
            <a:pPr algn="ctr"/>
            <a:r>
              <a:rPr lang="it-IT" sz="3200" u="sng" dirty="0">
                <a:solidFill>
                  <a:schemeClr val="bg1"/>
                </a:solidFill>
                <a:latin typeface="Franklin Gothic Demi" panose="020B0703020102020204" pitchFamily="34" charset="0"/>
                <a:cs typeface="Arial" panose="020B0604020202020204" pitchFamily="34" charset="0"/>
              </a:rPr>
              <a:t>AGOSTO</a:t>
            </a:r>
          </a:p>
        </p:txBody>
      </p:sp>
      <p:sp>
        <p:nvSpPr>
          <p:cNvPr id="13" name="CasellaDiTesto 12">
            <a:hlinkClick r:id="rId10" action="ppaction://hlinksldjump"/>
            <a:extLst>
              <a:ext uri="{FF2B5EF4-FFF2-40B4-BE49-F238E27FC236}">
                <a16:creationId xmlns:a16="http://schemas.microsoft.com/office/drawing/2014/main" id="{74189A40-48CB-5E0A-F669-6440C1AA696A}"/>
              </a:ext>
            </a:extLst>
          </p:cNvPr>
          <p:cNvSpPr txBox="1"/>
          <p:nvPr/>
        </p:nvSpPr>
        <p:spPr>
          <a:xfrm>
            <a:off x="9029414" y="3330183"/>
            <a:ext cx="2441223" cy="584775"/>
          </a:xfrm>
          <a:prstGeom prst="rect">
            <a:avLst/>
          </a:prstGeom>
          <a:noFill/>
        </p:spPr>
        <p:txBody>
          <a:bodyPr wrap="square" rtlCol="0">
            <a:spAutoFit/>
          </a:bodyPr>
          <a:lstStyle/>
          <a:p>
            <a:pPr algn="ctr"/>
            <a:r>
              <a:rPr lang="it-IT" sz="3200" u="sng" dirty="0">
                <a:solidFill>
                  <a:schemeClr val="bg1"/>
                </a:solidFill>
                <a:latin typeface="Franklin Gothic Demi" panose="020B0703020102020204" pitchFamily="34" charset="0"/>
                <a:cs typeface="Arial" panose="020B0604020202020204" pitchFamily="34" charset="0"/>
              </a:rPr>
              <a:t>SETTEMBRE</a:t>
            </a:r>
          </a:p>
        </p:txBody>
      </p:sp>
      <p:sp>
        <p:nvSpPr>
          <p:cNvPr id="14" name="CasellaDiTesto 13">
            <a:hlinkClick r:id="rId11" action="ppaction://hlinksldjump"/>
            <a:extLst>
              <a:ext uri="{FF2B5EF4-FFF2-40B4-BE49-F238E27FC236}">
                <a16:creationId xmlns:a16="http://schemas.microsoft.com/office/drawing/2014/main" id="{5DC350F2-F622-D968-C36C-616DBEC03CD0}"/>
              </a:ext>
            </a:extLst>
          </p:cNvPr>
          <p:cNvSpPr txBox="1"/>
          <p:nvPr/>
        </p:nvSpPr>
        <p:spPr>
          <a:xfrm>
            <a:off x="9320386" y="4100662"/>
            <a:ext cx="1971040" cy="584775"/>
          </a:xfrm>
          <a:prstGeom prst="rect">
            <a:avLst/>
          </a:prstGeom>
          <a:noFill/>
        </p:spPr>
        <p:txBody>
          <a:bodyPr wrap="square" rtlCol="0">
            <a:spAutoFit/>
          </a:bodyPr>
          <a:lstStyle/>
          <a:p>
            <a:r>
              <a:rPr lang="it-IT" sz="3200" u="sng" dirty="0">
                <a:solidFill>
                  <a:schemeClr val="bg1"/>
                </a:solidFill>
                <a:latin typeface="Franklin Gothic Demi" panose="020B0703020102020204" pitchFamily="34" charset="0"/>
                <a:cs typeface="Arial" panose="020B0604020202020204" pitchFamily="34" charset="0"/>
              </a:rPr>
              <a:t>OTTOBRE</a:t>
            </a:r>
          </a:p>
        </p:txBody>
      </p:sp>
      <p:sp>
        <p:nvSpPr>
          <p:cNvPr id="15" name="CasellaDiTesto 14">
            <a:hlinkClick r:id="rId12" action="ppaction://hlinksldjump"/>
            <a:extLst>
              <a:ext uri="{FF2B5EF4-FFF2-40B4-BE49-F238E27FC236}">
                <a16:creationId xmlns:a16="http://schemas.microsoft.com/office/drawing/2014/main" id="{64A8A3D4-D7ED-5130-1097-8409F2126861}"/>
              </a:ext>
            </a:extLst>
          </p:cNvPr>
          <p:cNvSpPr txBox="1"/>
          <p:nvPr/>
        </p:nvSpPr>
        <p:spPr>
          <a:xfrm>
            <a:off x="9169115" y="4883089"/>
            <a:ext cx="2273584" cy="584775"/>
          </a:xfrm>
          <a:prstGeom prst="rect">
            <a:avLst/>
          </a:prstGeom>
          <a:noFill/>
        </p:spPr>
        <p:txBody>
          <a:bodyPr wrap="square" rtlCol="0">
            <a:spAutoFit/>
          </a:bodyPr>
          <a:lstStyle/>
          <a:p>
            <a:r>
              <a:rPr lang="it-IT" sz="3200" u="sng" dirty="0">
                <a:solidFill>
                  <a:schemeClr val="bg1"/>
                </a:solidFill>
                <a:latin typeface="Franklin Gothic Demi" panose="020B0703020102020204" pitchFamily="34" charset="0"/>
                <a:cs typeface="Arial" panose="020B0604020202020204" pitchFamily="34" charset="0"/>
              </a:rPr>
              <a:t>NOVEMBRE</a:t>
            </a:r>
          </a:p>
        </p:txBody>
      </p:sp>
      <p:sp>
        <p:nvSpPr>
          <p:cNvPr id="16" name="CasellaDiTesto 15">
            <a:hlinkClick r:id="rId13" action="ppaction://hlinksldjump"/>
            <a:extLst>
              <a:ext uri="{FF2B5EF4-FFF2-40B4-BE49-F238E27FC236}">
                <a16:creationId xmlns:a16="http://schemas.microsoft.com/office/drawing/2014/main" id="{63BC0AD7-8F20-F268-0211-B98D9B854067}"/>
              </a:ext>
            </a:extLst>
          </p:cNvPr>
          <p:cNvSpPr txBox="1"/>
          <p:nvPr/>
        </p:nvSpPr>
        <p:spPr>
          <a:xfrm>
            <a:off x="9125935" y="5545575"/>
            <a:ext cx="2359943" cy="584775"/>
          </a:xfrm>
          <a:prstGeom prst="rect">
            <a:avLst/>
          </a:prstGeom>
          <a:noFill/>
        </p:spPr>
        <p:txBody>
          <a:bodyPr wrap="square" rtlCol="0">
            <a:spAutoFit/>
          </a:bodyPr>
          <a:lstStyle/>
          <a:p>
            <a:pPr algn="ctr"/>
            <a:r>
              <a:rPr lang="it-IT" sz="3200" u="sng" dirty="0">
                <a:solidFill>
                  <a:schemeClr val="bg1"/>
                </a:solidFill>
                <a:latin typeface="Franklin Gothic Demi" panose="020B0703020102020204" pitchFamily="34" charset="0"/>
                <a:cs typeface="Arial" panose="020B0604020202020204" pitchFamily="34" charset="0"/>
              </a:rPr>
              <a:t>DICEMBRE</a:t>
            </a:r>
          </a:p>
        </p:txBody>
      </p:sp>
      <p:pic>
        <p:nvPicPr>
          <p:cNvPr id="17" name="Immagine 16">
            <a:extLst>
              <a:ext uri="{FF2B5EF4-FFF2-40B4-BE49-F238E27FC236}">
                <a16:creationId xmlns:a16="http://schemas.microsoft.com/office/drawing/2014/main" id="{B74B12B7-54BA-1538-8536-2DBBF80188A6}"/>
              </a:ext>
            </a:extLst>
          </p:cNvPr>
          <p:cNvPicPr>
            <a:picLocks noChangeAspect="1"/>
          </p:cNvPicPr>
          <p:nvPr/>
        </p:nvPicPr>
        <p:blipFill>
          <a:blip r:embed="rId14"/>
          <a:stretch>
            <a:fillRect/>
          </a:stretch>
        </p:blipFill>
        <p:spPr>
          <a:xfrm>
            <a:off x="4297333" y="1855410"/>
            <a:ext cx="3597334" cy="4434770"/>
          </a:xfrm>
          <a:prstGeom prst="rect">
            <a:avLst/>
          </a:prstGeom>
        </p:spPr>
      </p:pic>
    </p:spTree>
    <p:extLst>
      <p:ext uri="{BB962C8B-B14F-4D97-AF65-F5344CB8AC3E}">
        <p14:creationId xmlns:p14="http://schemas.microsoft.com/office/powerpoint/2010/main" val="4088021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a:extLst>
            <a:ext uri="{FF2B5EF4-FFF2-40B4-BE49-F238E27FC236}">
              <a16:creationId xmlns:a16="http://schemas.microsoft.com/office/drawing/2014/main" id="{C7BFC602-30E6-E29E-BC89-221E673E41E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06A1550A-BC3B-1970-67A3-FA8DC5BEB582}"/>
              </a:ext>
            </a:extLst>
          </p:cNvPr>
          <p:cNvSpPr txBox="1"/>
          <p:nvPr/>
        </p:nvSpPr>
        <p:spPr>
          <a:xfrm>
            <a:off x="4292600" y="0"/>
            <a:ext cx="3606800" cy="923330"/>
          </a:xfrm>
          <a:prstGeom prst="rect">
            <a:avLst/>
          </a:prstGeom>
          <a:noFill/>
        </p:spPr>
        <p:txBody>
          <a:bodyPr wrap="square" rtlCol="0">
            <a:spAutoFit/>
          </a:bodyPr>
          <a:lstStyle/>
          <a:p>
            <a:r>
              <a:rPr lang="it-IT" sz="5400" dirty="0">
                <a:solidFill>
                  <a:schemeClr val="bg1"/>
                </a:solidFill>
                <a:latin typeface="Comic Sans MS" panose="030F0702030302020204" pitchFamily="66" charset="0"/>
              </a:rPr>
              <a:t>GENNAIO</a:t>
            </a:r>
          </a:p>
        </p:txBody>
      </p:sp>
      <p:sp>
        <p:nvSpPr>
          <p:cNvPr id="4" name="CasellaDiTesto 3">
            <a:extLst>
              <a:ext uri="{FF2B5EF4-FFF2-40B4-BE49-F238E27FC236}">
                <a16:creationId xmlns:a16="http://schemas.microsoft.com/office/drawing/2014/main" id="{CCE5472C-0CA0-31D2-36BB-413652E5EBA3}"/>
              </a:ext>
            </a:extLst>
          </p:cNvPr>
          <p:cNvSpPr txBox="1"/>
          <p:nvPr/>
        </p:nvSpPr>
        <p:spPr>
          <a:xfrm>
            <a:off x="2312670" y="2644170"/>
            <a:ext cx="7566660" cy="1569660"/>
          </a:xfrm>
          <a:prstGeom prst="rect">
            <a:avLst/>
          </a:prstGeom>
          <a:noFill/>
        </p:spPr>
        <p:txBody>
          <a:bodyPr wrap="square">
            <a:spAutoFit/>
          </a:bodyPr>
          <a:lstStyle/>
          <a:p>
            <a:pPr algn="just"/>
            <a:r>
              <a:rPr lang="it-IT" sz="2400" dirty="0">
                <a:solidFill>
                  <a:schemeClr val="bg1"/>
                </a:solidFill>
                <a:latin typeface="Carlito" panose="020F0502020204030204" pitchFamily="34" charset="0"/>
                <a:cs typeface="Carlito" panose="020F0502020204030204" pitchFamily="34" charset="0"/>
              </a:rPr>
              <a:t>Sei morto provando a imitare le pazze acrobazie di un programma di DMAX nonostante l’avviso «Non fatelo a casa!». Il Moige prenderà a pugni un muro e cadrà in ginocchio singhiozzando. Avrebbero potuto fare qualcosa!! </a:t>
            </a:r>
          </a:p>
        </p:txBody>
      </p:sp>
      <p:pic>
        <p:nvPicPr>
          <p:cNvPr id="6" name="Immagine 5"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3272F97F-09D7-F435-FE2C-57815BE837A0}"/>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7" name="CasellaDiTesto 6">
            <a:hlinkClick r:id="rId2" action="ppaction://hlinksldjump"/>
            <a:extLst>
              <a:ext uri="{FF2B5EF4-FFF2-40B4-BE49-F238E27FC236}">
                <a16:creationId xmlns:a16="http://schemas.microsoft.com/office/drawing/2014/main" id="{07844AB3-0243-109E-894A-DC59EBC94AF7}"/>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13" name="Immagine 12"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03B4461C-D5C3-6D2E-7F31-36CE944E2F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14" name="CasellaDiTesto 13">
            <a:hlinkClick r:id="rId4" action="ppaction://hlinksldjump"/>
            <a:extLst>
              <a:ext uri="{FF2B5EF4-FFF2-40B4-BE49-F238E27FC236}">
                <a16:creationId xmlns:a16="http://schemas.microsoft.com/office/drawing/2014/main" id="{E0CFD6C4-BD35-954C-DD51-106E88466E37}"/>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3440630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81BE"/>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57E6975-8A8F-4AC3-E2B4-7E92A47899BE}"/>
              </a:ext>
            </a:extLst>
          </p:cNvPr>
          <p:cNvSpPr txBox="1"/>
          <p:nvPr/>
        </p:nvSpPr>
        <p:spPr>
          <a:xfrm>
            <a:off x="4198620" y="0"/>
            <a:ext cx="3794760" cy="923330"/>
          </a:xfrm>
          <a:prstGeom prst="rect">
            <a:avLst/>
          </a:prstGeom>
          <a:noFill/>
        </p:spPr>
        <p:txBody>
          <a:bodyPr wrap="square" rtlCol="0">
            <a:spAutoFit/>
          </a:bodyPr>
          <a:lstStyle/>
          <a:p>
            <a:r>
              <a:rPr lang="it-IT" sz="5400" dirty="0">
                <a:solidFill>
                  <a:schemeClr val="bg1"/>
                </a:solidFill>
                <a:latin typeface="Comic Sans MS" panose="030F0702030302020204" pitchFamily="66" charset="0"/>
              </a:rPr>
              <a:t>FEBBRAIO</a:t>
            </a:r>
          </a:p>
        </p:txBody>
      </p:sp>
      <p:sp>
        <p:nvSpPr>
          <p:cNvPr id="3" name="CasellaDiTesto 2">
            <a:extLst>
              <a:ext uri="{FF2B5EF4-FFF2-40B4-BE49-F238E27FC236}">
                <a16:creationId xmlns:a16="http://schemas.microsoft.com/office/drawing/2014/main" id="{9200F18A-BC39-2E93-42CB-7920A5A998D6}"/>
              </a:ext>
            </a:extLst>
          </p:cNvPr>
          <p:cNvSpPr txBox="1"/>
          <p:nvPr/>
        </p:nvSpPr>
        <p:spPr>
          <a:xfrm>
            <a:off x="2646680" y="2828835"/>
            <a:ext cx="6898640" cy="1200329"/>
          </a:xfrm>
          <a:prstGeom prst="rect">
            <a:avLst/>
          </a:prstGeom>
          <a:noFill/>
        </p:spPr>
        <p:txBody>
          <a:bodyPr wrap="square">
            <a:spAutoFit/>
          </a:bodyPr>
          <a:lstStyle/>
          <a:p>
            <a:pPr algn="ctr"/>
            <a:r>
              <a:rPr lang="it-IT" sz="2400" dirty="0">
                <a:solidFill>
                  <a:schemeClr val="bg1"/>
                </a:solidFill>
                <a:latin typeface="Carlito" panose="020F0502020204030204" pitchFamily="34" charset="0"/>
                <a:cs typeface="Carlito" panose="020F0502020204030204" pitchFamily="34" charset="0"/>
              </a:rPr>
              <a:t>Ucciso da Nino con un «</a:t>
            </a:r>
            <a:r>
              <a:rPr lang="it-IT" sz="2400" dirty="0" err="1">
                <a:solidFill>
                  <a:schemeClr val="bg1"/>
                </a:solidFill>
                <a:latin typeface="Carlito" panose="020F0502020204030204" pitchFamily="34" charset="0"/>
                <a:cs typeface="Carlito" panose="020F0502020204030204" pitchFamily="34" charset="0"/>
              </a:rPr>
              <a:t>prank</a:t>
            </a:r>
            <a:r>
              <a:rPr lang="it-IT" sz="2400" dirty="0">
                <a:solidFill>
                  <a:schemeClr val="bg1"/>
                </a:solidFill>
                <a:latin typeface="Carlito" panose="020F0502020204030204" pitchFamily="34" charset="0"/>
                <a:cs typeface="Carlito" panose="020F0502020204030204" pitchFamily="34" charset="0"/>
              </a:rPr>
              <a:t> finito male». (Ti ha fatto vestire con un costume da criceto e ti ha stuprato per 5 giorni di fila.)</a:t>
            </a:r>
          </a:p>
        </p:txBody>
      </p:sp>
      <p:pic>
        <p:nvPicPr>
          <p:cNvPr id="4" name="Immagine 3" descr="Immagine che contiene testo, Viso umano, persona, Barba umana&#10;&#10;Il contenuto generato dall'IA potrebbe non essere corretto.">
            <a:hlinkClick r:id="rId2" action="ppaction://hlinksldjump"/>
            <a:extLst>
              <a:ext uri="{FF2B5EF4-FFF2-40B4-BE49-F238E27FC236}">
                <a16:creationId xmlns:a16="http://schemas.microsoft.com/office/drawing/2014/main" id="{9E04C6CD-6C23-EF2F-EF15-B6E6B77A58A7}"/>
              </a:ext>
            </a:extLst>
          </p:cNvPr>
          <p:cNvPicPr>
            <a:picLocks noChangeAspect="1"/>
          </p:cNvPicPr>
          <p:nvPr/>
        </p:nvPicPr>
        <p:blipFill rotWithShape="1">
          <a:blip r:embed="rId3">
            <a:extLst>
              <a:ext uri="{28A0092B-C50C-407E-A947-70E740481C1C}">
                <a14:useLocalDpi xmlns:a14="http://schemas.microsoft.com/office/drawing/2010/main" val="0"/>
              </a:ext>
            </a:extLst>
          </a:blip>
          <a:srcRect l="4921" t="30349" r="6549" b="28939"/>
          <a:stretch>
            <a:fillRect/>
          </a:stretch>
        </p:blipFill>
        <p:spPr>
          <a:xfrm>
            <a:off x="336442" y="325872"/>
            <a:ext cx="1169247" cy="1194916"/>
          </a:xfrm>
          <a:prstGeom prst="rect">
            <a:avLst/>
          </a:prstGeom>
        </p:spPr>
      </p:pic>
      <p:sp>
        <p:nvSpPr>
          <p:cNvPr id="5" name="CasellaDiTesto 4">
            <a:hlinkClick r:id="rId2" action="ppaction://hlinksldjump"/>
            <a:extLst>
              <a:ext uri="{FF2B5EF4-FFF2-40B4-BE49-F238E27FC236}">
                <a16:creationId xmlns:a16="http://schemas.microsoft.com/office/drawing/2014/main" id="{4E686BD9-0EB5-416A-B84E-02A5626C0C46}"/>
              </a:ext>
            </a:extLst>
          </p:cNvPr>
          <p:cNvSpPr txBox="1"/>
          <p:nvPr/>
        </p:nvSpPr>
        <p:spPr>
          <a:xfrm>
            <a:off x="164145" y="1528481"/>
            <a:ext cx="1513840"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Torna indietro</a:t>
            </a:r>
          </a:p>
        </p:txBody>
      </p:sp>
      <p:pic>
        <p:nvPicPr>
          <p:cNvPr id="10" name="Immagine 9" descr="Immagine che contiene mammifero, hamster, roditore, topo&#10;&#10;Il contenuto generato dall'IA potrebbe non essere corretto.">
            <a:hlinkClick r:id="rId4" action="ppaction://hlinksldjump"/>
            <a:extLst>
              <a:ext uri="{FF2B5EF4-FFF2-40B4-BE49-F238E27FC236}">
                <a16:creationId xmlns:a16="http://schemas.microsoft.com/office/drawing/2014/main" id="{FE7F410B-73F7-478F-732C-3A45AECEB0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6311" y="318179"/>
            <a:ext cx="1202609" cy="1202609"/>
          </a:xfrm>
          <a:prstGeom prst="rect">
            <a:avLst/>
          </a:prstGeom>
        </p:spPr>
      </p:pic>
      <p:sp>
        <p:nvSpPr>
          <p:cNvPr id="11" name="CasellaDiTesto 10">
            <a:hlinkClick r:id="rId4" action="ppaction://hlinksldjump"/>
            <a:extLst>
              <a:ext uri="{FF2B5EF4-FFF2-40B4-BE49-F238E27FC236}">
                <a16:creationId xmlns:a16="http://schemas.microsoft.com/office/drawing/2014/main" id="{E45A0153-C9FF-4BA2-D56E-D6B75CDBB1EC}"/>
              </a:ext>
            </a:extLst>
          </p:cNvPr>
          <p:cNvSpPr txBox="1"/>
          <p:nvPr/>
        </p:nvSpPr>
        <p:spPr>
          <a:xfrm>
            <a:off x="10729383" y="1520788"/>
            <a:ext cx="1126175" cy="369332"/>
          </a:xfrm>
          <a:prstGeom prst="rect">
            <a:avLst/>
          </a:prstGeom>
          <a:noFill/>
        </p:spPr>
        <p:txBody>
          <a:bodyPr wrap="square" rtlCol="0">
            <a:spAutoFit/>
          </a:bodyPr>
          <a:lstStyle/>
          <a:p>
            <a:r>
              <a:rPr lang="it-IT" dirty="0">
                <a:solidFill>
                  <a:schemeClr val="bg1"/>
                </a:solidFill>
                <a:latin typeface="Carlito" panose="020F0502020204030204" pitchFamily="34" charset="0"/>
                <a:cs typeface="Carlito" panose="020F0502020204030204" pitchFamily="34" charset="0"/>
              </a:rPr>
              <a:t>Vai avanti</a:t>
            </a:r>
          </a:p>
        </p:txBody>
      </p:sp>
    </p:spTree>
    <p:extLst>
      <p:ext uri="{BB962C8B-B14F-4D97-AF65-F5344CB8AC3E}">
        <p14:creationId xmlns:p14="http://schemas.microsoft.com/office/powerpoint/2010/main" val="25685980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15539</TotalTime>
  <Words>1912</Words>
  <Application>Microsoft Office PowerPoint</Application>
  <PresentationFormat>Widescreen</PresentationFormat>
  <Paragraphs>269</Paragraphs>
  <Slides>24</Slides>
  <Notes>0</Notes>
  <HiddenSlides>0</HiddenSlides>
  <MMClips>10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24</vt:i4>
      </vt:variant>
    </vt:vector>
  </HeadingPairs>
  <TitlesOfParts>
    <vt:vector size="34" baseType="lpstr">
      <vt:lpstr>Aptos</vt:lpstr>
      <vt:lpstr>Aptos Display</vt:lpstr>
      <vt:lpstr>Arial</vt:lpstr>
      <vt:lpstr>Carlito</vt:lpstr>
      <vt:lpstr>Comic Sans MS</vt:lpstr>
      <vt:lpstr>Courier New</vt:lpstr>
      <vt:lpstr>Franklin Gothic Demi</vt:lpstr>
      <vt:lpstr>Freestyle Script</vt:lpstr>
      <vt:lpstr>Segoe Print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k4673</dc:creator>
  <cp:lastModifiedBy>k4673</cp:lastModifiedBy>
  <cp:revision>37</cp:revision>
  <dcterms:created xsi:type="dcterms:W3CDTF">2025-09-30T21:12:37Z</dcterms:created>
  <dcterms:modified xsi:type="dcterms:W3CDTF">2025-10-24T14:21:45Z</dcterms:modified>
</cp:coreProperties>
</file>